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E0728-B307-4CDB-8778-8E62FDAE989C}" type="datetimeFigureOut">
              <a:rPr lang="en-US" smtClean="0"/>
              <a:pPr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CC5D7-1B5D-4C74-A677-D2372CA3B8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can hear my savior calling4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7607" y="0"/>
            <a:ext cx="9136393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sundin Kita, O Cristo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332656"/>
            <a:ext cx="5184576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Susundin</a:t>
            </a:r>
            <a:r>
              <a:rPr lang="en-US" b="1" dirty="0" smtClean="0"/>
              <a:t> </a:t>
            </a:r>
            <a:r>
              <a:rPr lang="en-US" b="1" dirty="0"/>
              <a:t>Kita, O Cristo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6336704" cy="487409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nananawagan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tinatawagan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Sumunod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Susundin</a:t>
            </a:r>
            <a:r>
              <a:rPr lang="en-US" sz="2000" b="1" dirty="0" smtClean="0">
                <a:solidFill>
                  <a:srgbClr val="FF0000"/>
                </a:solidFill>
              </a:rPr>
              <a:t> Kita, O Cristo, </a:t>
            </a:r>
            <a:r>
              <a:rPr lang="en-US" sz="2000" b="1" dirty="0" err="1" smtClean="0">
                <a:solidFill>
                  <a:srgbClr val="FF0000"/>
                </a:solidFill>
              </a:rPr>
              <a:t>Kahit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hahayo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err="1" smtClean="0">
                <a:solidFill>
                  <a:srgbClr val="FF0000"/>
                </a:solidFill>
              </a:rPr>
              <a:t>Ang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banal </a:t>
            </a:r>
            <a:r>
              <a:rPr lang="en-US" sz="2000" b="1" dirty="0" err="1" smtClean="0">
                <a:solidFill>
                  <a:srgbClr val="FF0000"/>
                </a:solidFill>
              </a:rPr>
              <a:t>Mong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kalooban</a:t>
            </a:r>
            <a:r>
              <a:rPr lang="en-US" sz="2000" b="1" dirty="0" smtClean="0">
                <a:solidFill>
                  <a:srgbClr val="FF0000"/>
                </a:solidFill>
              </a:rPr>
              <a:t>,  </a:t>
            </a:r>
            <a:r>
              <a:rPr lang="en-US" sz="2000" b="1" dirty="0" err="1" smtClean="0">
                <a:solidFill>
                  <a:srgbClr val="FF0000"/>
                </a:solidFill>
              </a:rPr>
              <a:t>Susundin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magpakailanman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2.Buhay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pagharian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akayin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gagawin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may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pag-uusig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maliligalig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Susunod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danasin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Si Jesus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papatnubay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aalalay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magtungo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23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Susundin Kita, O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Susundin Kita, O Cristo </dc:title>
  <dc:creator>mary</dc:creator>
  <cp:lastModifiedBy>mary</cp:lastModifiedBy>
  <cp:revision>25</cp:revision>
  <dcterms:created xsi:type="dcterms:W3CDTF">2021-10-13T18:02:45Z</dcterms:created>
  <dcterms:modified xsi:type="dcterms:W3CDTF">2021-10-13T20:08:14Z</dcterms:modified>
</cp:coreProperties>
</file>