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EFD9-FD43-4D8D-A55E-BDD72AA50F6C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055F-A9AC-4237-A965-D3B1D29C4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EFD9-FD43-4D8D-A55E-BDD72AA50F6C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055F-A9AC-4237-A965-D3B1D29C4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EFD9-FD43-4D8D-A55E-BDD72AA50F6C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055F-A9AC-4237-A965-D3B1D29C4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EFD9-FD43-4D8D-A55E-BDD72AA50F6C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055F-A9AC-4237-A965-D3B1D29C4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EFD9-FD43-4D8D-A55E-BDD72AA50F6C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055F-A9AC-4237-A965-D3B1D29C4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EFD9-FD43-4D8D-A55E-BDD72AA50F6C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055F-A9AC-4237-A965-D3B1D29C4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EFD9-FD43-4D8D-A55E-BDD72AA50F6C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055F-A9AC-4237-A965-D3B1D29C4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EFD9-FD43-4D8D-A55E-BDD72AA50F6C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055F-A9AC-4237-A965-D3B1D29C4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EFD9-FD43-4D8D-A55E-BDD72AA50F6C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055F-A9AC-4237-A965-D3B1D29C4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EFD9-FD43-4D8D-A55E-BDD72AA50F6C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055F-A9AC-4237-A965-D3B1D29C4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EFD9-FD43-4D8D-A55E-BDD72AA50F6C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055F-A9AC-4237-A965-D3B1D29C4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8EFD9-FD43-4D8D-A55E-BDD72AA50F6C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3055F-A9AC-4237-A965-D3B1D29C42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as! and Did my Savoir Ble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ngguhkah Yesus t'lah ma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"/>
            <a:ext cx="64008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Sungguhkah</a:t>
            </a:r>
            <a:r>
              <a:rPr lang="en-US" b="1" dirty="0" smtClean="0"/>
              <a:t> </a:t>
            </a:r>
            <a:r>
              <a:rPr lang="en-US" b="1" dirty="0" err="1" smtClean="0"/>
              <a:t>Yesus</a:t>
            </a:r>
            <a:r>
              <a:rPr lang="en-US" b="1" dirty="0" smtClean="0"/>
              <a:t> </a:t>
            </a:r>
            <a:r>
              <a:rPr lang="en-US" b="1" dirty="0" err="1" smtClean="0"/>
              <a:t>t'lah</a:t>
            </a:r>
            <a:r>
              <a:rPr lang="en-US" b="1" dirty="0" smtClean="0"/>
              <a:t> </a:t>
            </a:r>
            <a:r>
              <a:rPr lang="en-US" b="1" dirty="0" err="1" smtClean="0"/>
              <a:t>mati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838200"/>
            <a:ext cx="3505200" cy="4267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Sungguhkah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t'lah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mati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DarahNya</a:t>
            </a:r>
            <a:r>
              <a:rPr lang="en-US" sz="1600" b="1" dirty="0" smtClean="0">
                <a:solidFill>
                  <a:schemeClr val="tx1"/>
                </a:solidFill>
              </a:rPr>
              <a:t> pun </a:t>
            </a:r>
            <a:r>
              <a:rPr lang="en-US" sz="1600" b="1" dirty="0" err="1" smtClean="0">
                <a:solidFill>
                  <a:schemeClr val="tx1"/>
                </a:solidFill>
              </a:rPr>
              <a:t>tumpah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Sungguhkah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bagi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keji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Tersiksa</a:t>
            </a:r>
            <a:r>
              <a:rPr lang="en-US" sz="1600" b="1" dirty="0" smtClean="0">
                <a:solidFill>
                  <a:schemeClr val="tx1"/>
                </a:solidFill>
              </a:rPr>
              <a:t> Sang Raja?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Sungguhkah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karna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dosaku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Tersalib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Almasih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Betapa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agung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penuh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RahmatNya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terp'ri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Tak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heran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pudar</a:t>
            </a:r>
            <a:r>
              <a:rPr lang="en-US" sz="1600" b="1" dirty="0" smtClean="0">
                <a:solidFill>
                  <a:schemeClr val="tx1"/>
                </a:solidFill>
              </a:rPr>
              <a:t> sang </a:t>
            </a:r>
            <a:r>
              <a:rPr lang="en-US" sz="1600" b="1" dirty="0" err="1" smtClean="0">
                <a:solidFill>
                  <a:schemeClr val="tx1"/>
                </a:solidFill>
              </a:rPr>
              <a:t>surya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Dan </a:t>
            </a:r>
            <a:r>
              <a:rPr lang="en-US" sz="1600" b="1" dirty="0" err="1" smtClean="0">
                <a:solidFill>
                  <a:schemeClr val="tx1"/>
                </a:solidFill>
              </a:rPr>
              <a:t>bumi</a:t>
            </a:r>
            <a:r>
              <a:rPr lang="en-US" sz="1600" b="1" dirty="0" smtClean="0">
                <a:solidFill>
                  <a:schemeClr val="tx1"/>
                </a:solidFill>
              </a:rPr>
              <a:t> pun </a:t>
            </a:r>
            <a:r>
              <a:rPr lang="en-US" sz="1600" b="1" dirty="0" err="1" smtClean="0">
                <a:solidFill>
                  <a:schemeClr val="tx1"/>
                </a:solidFill>
              </a:rPr>
              <a:t>kelam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Di </a:t>
            </a:r>
            <a:r>
              <a:rPr lang="en-US" sz="1600" b="1" dirty="0" err="1" smtClean="0">
                <a:solidFill>
                  <a:schemeClr val="tx1"/>
                </a:solidFill>
              </a:rPr>
              <a:t>saat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Khaliknya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Mengganti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kejam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</a:t>
            </a:r>
            <a:r>
              <a:rPr lang="en-US" sz="1600" b="1" dirty="0" err="1" smtClean="0">
                <a:solidFill>
                  <a:schemeClr val="tx1"/>
                </a:solidFill>
              </a:rPr>
              <a:t>Sungguh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besar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deritaMu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mampu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kubalas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Kub'rikan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hidupku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penuh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Dengan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tulus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ikhlas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Sungguhkah Yesus t'lah mati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Sungguhkah Yesus t'lah mati NP 68 Sungguhkah Yesus T'lah Mati? </dc:title>
  <dc:creator>FRONT</dc:creator>
  <cp:lastModifiedBy>FRONT</cp:lastModifiedBy>
  <cp:revision>4</cp:revision>
  <dcterms:created xsi:type="dcterms:W3CDTF">2024-07-17T18:46:01Z</dcterms:created>
  <dcterms:modified xsi:type="dcterms:W3CDTF">2024-07-17T21:52:46Z</dcterms:modified>
</cp:coreProperties>
</file>