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68EF7-EBFB-499A-82E4-E577805FBF0D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A48C-CBAB-456E-8B81-77AF47D761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ông Tình Yê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744416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Sông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Yêu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43869"/>
            <a:ext cx="4752528" cy="494610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Vì sao Jêsus lai láng huyết tuôn?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Chúa tôi cam chịu hình.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sao Christ chịu treo thân thế kia?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tôi nhớp nhơ tội tình.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Từ nơi Gô-gô-tha kia, chỗ lưu ra sông tình yêu,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Nghìn muôn lo âu đi xa khỏi tâm tôi.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Nơi tôi đã tiếp nhận ánh thánh quang huy hoàng,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Bởi tin nơi danh Ngài thỏa vui muôn đời.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Vì ác gian từ tôi cả Chúa 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Nên đớn đau cho thân Ngài.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Giàu có thay lòng khoan nhân Chúa tôi.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Chúa ôi cao dày.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Dù cho thân này chịu bao đớn đau,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báo xong ân tình ngài;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sống, tâm hồn luôn thân xác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Thành tâm hiến dâng cho Ngài.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Thần tính diệu kỳ che khuất trong đêm,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Chúa tôi mang nhục hình.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Tạo hóa oai quyền đành thân nát tan,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gian ác của muôn loài.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184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Sông Tình Yêu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Sông Tình Yêu</dc:title>
  <dc:creator>mary</dc:creator>
  <cp:lastModifiedBy>mary</cp:lastModifiedBy>
  <cp:revision>4</cp:revision>
  <dcterms:created xsi:type="dcterms:W3CDTF">2021-10-07T14:53:15Z</dcterms:created>
  <dcterms:modified xsi:type="dcterms:W3CDTF">2021-10-09T15:03:10Z</dcterms:modified>
</cp:coreProperties>
</file>