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42BAB-0812-4143-82FC-04118BEE6495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9020E-DCD4-4B49-AAA9-D221752057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42BAB-0812-4143-82FC-04118BEE6495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9020E-DCD4-4B49-AAA9-D221752057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42BAB-0812-4143-82FC-04118BEE6495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9020E-DCD4-4B49-AAA9-D221752057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42BAB-0812-4143-82FC-04118BEE6495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9020E-DCD4-4B49-AAA9-D221752057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42BAB-0812-4143-82FC-04118BEE6495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9020E-DCD4-4B49-AAA9-D221752057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42BAB-0812-4143-82FC-04118BEE6495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9020E-DCD4-4B49-AAA9-D221752057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42BAB-0812-4143-82FC-04118BEE6495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9020E-DCD4-4B49-AAA9-D221752057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42BAB-0812-4143-82FC-04118BEE6495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9020E-DCD4-4B49-AAA9-D221752057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42BAB-0812-4143-82FC-04118BEE6495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9020E-DCD4-4B49-AAA9-D221752057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42BAB-0812-4143-82FC-04118BEE6495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9020E-DCD4-4B49-AAA9-D221752057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42BAB-0812-4143-82FC-04118BEE6495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9020E-DCD4-4B49-AAA9-D221752057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42BAB-0812-4143-82FC-04118BEE6495}" type="datetimeFigureOut">
              <a:rPr lang="en-US" smtClean="0"/>
              <a:pPr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9020E-DCD4-4B49-AAA9-D221752057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달려 죽은 십자가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chau ich zu jenem Kreuze h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75248" y="0"/>
            <a:ext cx="6768752" cy="578495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Schau ich zu jenem Kreuze hin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31840" y="836712"/>
            <a:ext cx="4176464" cy="5760640"/>
          </a:xfrm>
        </p:spPr>
        <p:txBody>
          <a:bodyPr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1.Schau </a:t>
            </a:r>
            <a:r>
              <a:rPr lang="de-DE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ich zu jenem Kreuze hin,</a:t>
            </a:r>
            <a:br>
              <a:rPr lang="de-DE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wo einst der Friedensfürst verblich,</a:t>
            </a:r>
            <a:br>
              <a:rPr lang="de-DE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für Schaden acht ich, was Gewinn,</a:t>
            </a:r>
            <a:br>
              <a:rPr lang="de-DE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was einst mein Stolz, beschämet mich.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de-DE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Herr, lass in nichts mein Rühmen sein,</a:t>
            </a:r>
            <a:br>
              <a:rPr lang="de-DE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nur in des Heilands Opfertod.</a:t>
            </a:r>
            <a:br>
              <a:rPr lang="de-DE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Fahr hin, o Welt, mit deinem Schein;</a:t>
            </a:r>
            <a:br>
              <a:rPr lang="de-DE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bleib Jesus, du, mein Herr und Gott.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3.Sieh</a:t>
            </a:r>
            <a:r>
              <a:rPr lang="de-DE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wie von Haupt und Fuß und Hand</a:t>
            </a:r>
            <a:br>
              <a:rPr lang="de-DE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Kummer und Liebe purpurn floss.</a:t>
            </a:r>
            <a:br>
              <a:rPr lang="de-DE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Heiß ist auch mir das Herz entbrannt.</a:t>
            </a:r>
            <a:br>
              <a:rPr lang="de-DE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Herr, solche Liebe ist zu groß.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4.Wär </a:t>
            </a:r>
            <a:r>
              <a:rPr lang="de-DE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mein die Welt mit ihrem Glanz,</a:t>
            </a:r>
            <a:br>
              <a:rPr lang="de-DE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wärs doch als Opfer viel zu klein.</a:t>
            </a:r>
            <a:br>
              <a:rPr lang="de-DE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Für solche Liebe nimm mich ganz,</a:t>
            </a:r>
            <a:br>
              <a:rPr lang="de-DE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ich selbst will, Herr, das Opfer sein</a:t>
            </a:r>
          </a:p>
          <a:p>
            <a:pPr algn="l"/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13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Schau ich zu jenem Kreuze hin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Schau ich zu jenem Kreuze hin</dc:title>
  <dc:creator>mary</dc:creator>
  <cp:lastModifiedBy>mary</cp:lastModifiedBy>
  <cp:revision>5</cp:revision>
  <dcterms:created xsi:type="dcterms:W3CDTF">2021-03-23T15:07:30Z</dcterms:created>
  <dcterms:modified xsi:type="dcterms:W3CDTF">2021-10-01T14:56:07Z</dcterms:modified>
</cp:coreProperties>
</file>