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D48F-E22B-40E8-B841-26FEDD157094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CFB8D-0771-4CA9-8336-793D1F54C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Walang Hanggang Ka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620688"/>
            <a:ext cx="633670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Walang</a:t>
            </a:r>
            <a:r>
              <a:rPr lang="en-US" b="1" dirty="0"/>
              <a:t> </a:t>
            </a:r>
            <a:r>
              <a:rPr lang="en-US" b="1" dirty="0" err="1"/>
              <a:t>Hanggang</a:t>
            </a:r>
            <a:r>
              <a:rPr lang="en-US" b="1" dirty="0"/>
              <a:t> </a:t>
            </a:r>
            <a:r>
              <a:rPr lang="en-US" b="1" dirty="0" err="1"/>
              <a:t>Kamay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8352928" cy="3600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pakikipanayam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piling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nararanasan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r>
              <a:rPr lang="en-US" sz="1800" b="1" dirty="0" smtClean="0">
                <a:solidFill>
                  <a:srgbClr val="FF0000"/>
                </a:solidFill>
              </a:rPr>
              <a:t>	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Hilig</a:t>
            </a:r>
            <a:r>
              <a:rPr lang="en-US" sz="1800" b="1" dirty="0" smtClean="0">
                <a:solidFill>
                  <a:srgbClr val="FF0000"/>
                </a:solidFill>
              </a:rPr>
              <a:t>, sandal,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Ligtas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sakuna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Hilig</a:t>
            </a:r>
            <a:r>
              <a:rPr lang="en-US" sz="1800" b="1" dirty="0" smtClean="0">
                <a:solidFill>
                  <a:srgbClr val="FF0000"/>
                </a:solidFill>
              </a:rPr>
              <a:t>, sandal,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walang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hanggang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2.Lumakad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patnubay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3.Walang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alinlanga’t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pagakatakot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Walang Hanggang Kamay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Walang Hanggang Kamay </dc:title>
  <dc:creator>mary</dc:creator>
  <cp:lastModifiedBy>mary</cp:lastModifiedBy>
  <cp:revision>29</cp:revision>
  <dcterms:created xsi:type="dcterms:W3CDTF">2021-10-15T16:26:58Z</dcterms:created>
  <dcterms:modified xsi:type="dcterms:W3CDTF">2021-10-16T22:12:23Z</dcterms:modified>
</cp:coreProperties>
</file>