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E7F52-A50D-4FD4-B67A-54F1CE9368AE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BFC6-A7E8-4B5D-A578-4FB6B524BD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uhend in den Armen meines Her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88639"/>
            <a:ext cx="8712968" cy="576065"/>
          </a:xfrm>
        </p:spPr>
        <p:txBody>
          <a:bodyPr>
            <a:noAutofit/>
          </a:bodyPr>
          <a:lstStyle/>
          <a:p>
            <a:r>
              <a:rPr lang="de-DE" b="1" dirty="0" smtClean="0"/>
              <a:t>Ruhend in den Armen meines Herrn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9144000" cy="4464496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welch selge Lust trag ich in der Brust,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Aller Sündenschmerz floh mein banges Herz,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Ruhend, ruhend,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quälender Angst und Sorge fern.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Ruhend, ruhend,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ruhend in den Armen meines Herrn.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Auf der schmalen Bahn geht es himmelan,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ist nun mein Pfad bis zur goldnen Stadt,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Ob Gefahr auch droht, hats doch keine Noth,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„Jesus, treuer Hort!“ sei mein Losungswort,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Bricht die Nacht herein, bin ich nicht allein,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Bebt mein schwacher Muth, trau ich auf sein Blut,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ruhend in den Armen meines Herrn.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Ruhend in den Armen meines Herrn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Ruhend in den Armen meines Herrn</dc:title>
  <dc:creator>mary</dc:creator>
  <cp:lastModifiedBy>mary</cp:lastModifiedBy>
  <cp:revision>5</cp:revision>
  <dcterms:created xsi:type="dcterms:W3CDTF">2021-10-15T16:15:16Z</dcterms:created>
  <dcterms:modified xsi:type="dcterms:W3CDTF">2021-10-16T21:40:22Z</dcterms:modified>
</cp:coreProperties>
</file>