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8AD73-A224-4638-BC71-B0E6CEF423A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DA3AC-B076-4BBA-85E6-2DBF4DB769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ando in ciel noi sarem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760640" cy="434479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Quando in ciel noi saremo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7200800" cy="504056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Dell’amore di Gesu’ cantiamo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Della grande Sua merce’;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Nelle stanze belle e pure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casa Egli ci die’.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Quando in ciel noi saremo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Quale gioia avremo col Signor;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Con Gesu’ godremo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 avrem vittoria ognor.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 sentier del pellegrino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Abbiam prove e abbiam dolor;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Ma, alla fine del cammino,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Solo gioia avremo in cuor.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Siamo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quindi pien di zelo: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fedeli noi sarem;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Nella Gloria del Signore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retribuzione avrem.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Proseguiamo verso il cielo,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Vedrem presto il Suo splendor;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le porte Sue di perle,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Marcerem su strade d’or.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Quando in ciel noi saremo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Quando in ciel noi saremo</dc:title>
  <dc:creator>mary</dc:creator>
  <cp:lastModifiedBy>mary</cp:lastModifiedBy>
  <cp:revision>5</cp:revision>
  <dcterms:created xsi:type="dcterms:W3CDTF">2021-06-13T21:29:22Z</dcterms:created>
  <dcterms:modified xsi:type="dcterms:W3CDTF">2021-10-02T23:38:57Z</dcterms:modified>
</cp:coreProperties>
</file>