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681" autoAdjust="0"/>
  </p:normalViewPr>
  <p:slideViewPr>
    <p:cSldViewPr>
      <p:cViewPr varScale="1">
        <p:scale>
          <a:sx n="66" d="100"/>
          <a:sy n="66" d="100"/>
        </p:scale>
        <p:origin x="-119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63AB-7776-471C-B8A4-EAD1061228CB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21C1B-6261-4240-8F56-0F352B414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63AB-7776-471C-B8A4-EAD1061228CB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21C1B-6261-4240-8F56-0F352B414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63AB-7776-471C-B8A4-EAD1061228CB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21C1B-6261-4240-8F56-0F352B414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63AB-7776-471C-B8A4-EAD1061228CB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21C1B-6261-4240-8F56-0F352B414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63AB-7776-471C-B8A4-EAD1061228CB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21C1B-6261-4240-8F56-0F352B414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63AB-7776-471C-B8A4-EAD1061228CB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21C1B-6261-4240-8F56-0F352B414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63AB-7776-471C-B8A4-EAD1061228CB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21C1B-6261-4240-8F56-0F352B414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63AB-7776-471C-B8A4-EAD1061228CB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21C1B-6261-4240-8F56-0F352B414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63AB-7776-471C-B8A4-EAD1061228CB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21C1B-6261-4240-8F56-0F352B414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63AB-7776-471C-B8A4-EAD1061228CB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21C1B-6261-4240-8F56-0F352B414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63AB-7776-471C-B8A4-EAD1061228CB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21C1B-6261-4240-8F56-0F352B414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A63AB-7776-471C-B8A4-EAD1061228CB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21C1B-6261-4240-8F56-0F352B414FA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 Perfect Love 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Perfeito amor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6016" y="260648"/>
            <a:ext cx="3384376" cy="432048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Perfeito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amor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1960" y="836712"/>
            <a:ext cx="5112568" cy="5184576"/>
          </a:xfrm>
        </p:spPr>
        <p:txBody>
          <a:bodyPr>
            <a:noAutofit/>
          </a:bodyPr>
          <a:lstStyle/>
          <a:p>
            <a:pPr algn="l"/>
            <a:r>
              <a:rPr lang="pt-BR" sz="2000" b="1" dirty="0" smtClean="0">
                <a:solidFill>
                  <a:schemeClr val="bg1"/>
                </a:solidFill>
              </a:rPr>
              <a:t>Perfeito amor, além do entendimento,</a:t>
            </a:r>
          </a:p>
          <a:p>
            <a:pPr algn="l"/>
            <a:r>
              <a:rPr lang="pt-BR" sz="2000" b="1" dirty="0" smtClean="0">
                <a:solidFill>
                  <a:schemeClr val="bg1"/>
                </a:solidFill>
              </a:rPr>
              <a:t>Com devoção buscamos teu favor.</a:t>
            </a:r>
          </a:p>
          <a:p>
            <a:pPr algn="l"/>
            <a:r>
              <a:rPr lang="pt-BR" sz="2000" b="1" dirty="0" smtClean="0">
                <a:solidFill>
                  <a:schemeClr val="bg1"/>
                </a:solidFill>
              </a:rPr>
              <a:t>Faze perfeito, pois, o casamento</a:t>
            </a:r>
          </a:p>
          <a:p>
            <a:pPr algn="l"/>
            <a:r>
              <a:rPr lang="pt-BR" sz="2000" b="1" dirty="0" smtClean="0">
                <a:solidFill>
                  <a:schemeClr val="bg1"/>
                </a:solidFill>
              </a:rPr>
              <a:t>Dos filhos teus que se unem pelo amor.</a:t>
            </a:r>
          </a:p>
          <a:p>
            <a:pPr algn="l"/>
            <a:endParaRPr lang="pt-BR" sz="2000" b="1" dirty="0" smtClean="0">
              <a:solidFill>
                <a:schemeClr val="bg1"/>
              </a:solidFill>
            </a:endParaRPr>
          </a:p>
          <a:p>
            <a:pPr algn="l"/>
            <a:endParaRPr lang="pt-BR" sz="2000" b="1" dirty="0" smtClean="0">
              <a:solidFill>
                <a:schemeClr val="bg1"/>
              </a:solidFill>
            </a:endParaRPr>
          </a:p>
          <a:p>
            <a:pPr algn="l"/>
            <a:r>
              <a:rPr lang="pt-BR" sz="2000" b="1" dirty="0" smtClean="0">
                <a:solidFill>
                  <a:schemeClr val="bg1"/>
                </a:solidFill>
              </a:rPr>
              <a:t>Dá-lhes, Senhor, a mútua confiança</a:t>
            </a:r>
          </a:p>
          <a:p>
            <a:pPr algn="l"/>
            <a:r>
              <a:rPr lang="pt-BR" sz="2000" b="1" dirty="0" smtClean="0">
                <a:solidFill>
                  <a:schemeClr val="bg1"/>
                </a:solidFill>
              </a:rPr>
              <a:t>E a fé constante em Cristo, o Salvador.</a:t>
            </a:r>
          </a:p>
          <a:p>
            <a:pPr algn="l"/>
            <a:r>
              <a:rPr lang="pt-BR" sz="2000" b="1" dirty="0" smtClean="0">
                <a:solidFill>
                  <a:schemeClr val="bg1"/>
                </a:solidFill>
              </a:rPr>
              <a:t>As suas almas nutre a esperança</a:t>
            </a:r>
          </a:p>
          <a:p>
            <a:pPr algn="l"/>
            <a:r>
              <a:rPr lang="pt-BR" sz="2000" b="1" dirty="0" smtClean="0">
                <a:solidFill>
                  <a:schemeClr val="bg1"/>
                </a:solidFill>
              </a:rPr>
              <a:t>De conservarem o mais puro amor.</a:t>
            </a:r>
          </a:p>
          <a:p>
            <a:pPr algn="l"/>
            <a:endParaRPr lang="pt-BR" sz="2000" b="1" dirty="0" smtClean="0">
              <a:solidFill>
                <a:schemeClr val="bg1"/>
              </a:solidFill>
            </a:endParaRPr>
          </a:p>
          <a:p>
            <a:pPr algn="l"/>
            <a:endParaRPr lang="pt-BR" sz="2000" b="1" dirty="0" smtClean="0">
              <a:solidFill>
                <a:schemeClr val="bg1"/>
              </a:solidFill>
            </a:endParaRPr>
          </a:p>
          <a:p>
            <a:pPr algn="l"/>
            <a:r>
              <a:rPr lang="pt-BR" sz="2000" b="1" dirty="0" smtClean="0">
                <a:solidFill>
                  <a:schemeClr val="bg1"/>
                </a:solidFill>
              </a:rPr>
              <a:t>Dá que eles tenham forças e alegria</a:t>
            </a:r>
          </a:p>
          <a:p>
            <a:pPr algn="l"/>
            <a:r>
              <a:rPr lang="pt-BR" sz="2000" b="1" dirty="0" smtClean="0">
                <a:solidFill>
                  <a:schemeClr val="bg1"/>
                </a:solidFill>
              </a:rPr>
              <a:t>Nos dissabores, lutas, provações!</a:t>
            </a:r>
          </a:p>
          <a:p>
            <a:pPr algn="l"/>
            <a:r>
              <a:rPr lang="pt-BR" sz="2000" b="1" dirty="0" smtClean="0">
                <a:solidFill>
                  <a:schemeClr val="bg1"/>
                </a:solidFill>
              </a:rPr>
              <a:t>Que assim conservem juntos a harmonia,</a:t>
            </a:r>
          </a:p>
          <a:p>
            <a:pPr algn="l"/>
            <a:r>
              <a:rPr lang="pt-BR" sz="2000" b="1" dirty="0" smtClean="0">
                <a:solidFill>
                  <a:schemeClr val="bg1"/>
                </a:solidFill>
              </a:rPr>
              <a:t>Perfeitos tendo sempre os corações. Amém.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90</Words>
  <Application>Microsoft Office PowerPoint</Application>
  <PresentationFormat>On-screen Show (4:3)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Perfeito amor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Perfeito amor</dc:title>
  <dc:creator>mary</dc:creator>
  <cp:lastModifiedBy>mary</cp:lastModifiedBy>
  <cp:revision>8</cp:revision>
  <dcterms:created xsi:type="dcterms:W3CDTF">2018-09-26T17:06:13Z</dcterms:created>
  <dcterms:modified xsi:type="dcterms:W3CDTF">2021-10-23T17:11:49Z</dcterms:modified>
</cp:coreProperties>
</file>