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262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8F5C4-C980-43BD-A6A3-553F738FB31C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1FC78-BBF2-441D-A43E-BA78865F94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나님의 크신 사랑 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ag-ibig na Dakil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116632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 </a:t>
            </a:r>
            <a:r>
              <a:rPr lang="en-US" b="1" dirty="0" err="1" smtClean="0"/>
              <a:t>Pag-ibig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Dakila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908720"/>
            <a:ext cx="6372200" cy="564400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Mapasa-amin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Busugin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lubhang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mahabagin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magiliwin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iibagin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ilakip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damdaming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pabayaan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tuksong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looban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pangunahan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3.Kailangan naming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maparoon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linggatong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Hangad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kabuhayan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masusumpungan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sinomang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kinapal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113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Pag-ibig na Dakila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Pag-ibig na Dakila</dc:title>
  <dc:creator>mary</dc:creator>
  <cp:lastModifiedBy>mary</cp:lastModifiedBy>
  <cp:revision>22</cp:revision>
  <dcterms:created xsi:type="dcterms:W3CDTF">2021-10-28T17:06:03Z</dcterms:created>
  <dcterms:modified xsi:type="dcterms:W3CDTF">2021-10-28T20:11:29Z</dcterms:modified>
</cp:coreProperties>
</file>