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0E24E-EBC3-4DC3-891E-CBC49745E7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773C-18BA-45D3-9BD2-7B782888A4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211027_11454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 Christ, Grow Thou in 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59632" y="404664"/>
            <a:ext cx="72008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Jesus Christ, Grow Thou in Me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43608" y="1772816"/>
            <a:ext cx="7776864" cy="480208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Jesus Christ, grow Thou in me,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all things else recede!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heart be daily nearer Thee,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sin be daily freed.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Each day let Thy supporting might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my weakness still embrace;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my darkness vanish in Thy light,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Thy life my death efface.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Thy bright beams which on me fall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fade every evil thought;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I am nothing, Thou art all,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would be daily taught.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of Thy glory let me see,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Holy, Wise, and True!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would Thy living image be,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joy and sorrow too.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 me with gladness from above,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hold me by strength Divine;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Lord, let the glow of Thy great love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my whole being shine.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Make this poor self grow less and less,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Thou my life and aim;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make me daily through Thy grace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meet to bear Thy name!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3</cp:revision>
  <dcterms:created xsi:type="dcterms:W3CDTF">2021-10-27T17:09:36Z</dcterms:created>
  <dcterms:modified xsi:type="dcterms:W3CDTF">2021-10-27T17:20:55Z</dcterms:modified>
</cp:coreProperties>
</file>