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6926-E789-4EAF-81E8-0E48DE0E103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15C-5C95-4461-A808-15392F52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6926-E789-4EAF-81E8-0E48DE0E103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15C-5C95-4461-A808-15392F52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6926-E789-4EAF-81E8-0E48DE0E103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15C-5C95-4461-A808-15392F52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6926-E789-4EAF-81E8-0E48DE0E103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15C-5C95-4461-A808-15392F52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6926-E789-4EAF-81E8-0E48DE0E103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15C-5C95-4461-A808-15392F52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6926-E789-4EAF-81E8-0E48DE0E103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15C-5C95-4461-A808-15392F52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6926-E789-4EAF-81E8-0E48DE0E103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15C-5C95-4461-A808-15392F52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6926-E789-4EAF-81E8-0E48DE0E103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15C-5C95-4461-A808-15392F52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6926-E789-4EAF-81E8-0E48DE0E103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15C-5C95-4461-A808-15392F52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6926-E789-4EAF-81E8-0E48DE0E103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15C-5C95-4461-A808-15392F52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6926-E789-4EAF-81E8-0E48DE0E103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F15C-5C95-4461-A808-15392F52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76926-E789-4EAF-81E8-0E48DE0E1035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2F15C-5C95-4461-A808-15392F52C3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We All Get to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ơi Vĩnh Phú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548680"/>
            <a:ext cx="3600400" cy="476672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Nơi Vĩnh Phúc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772816"/>
            <a:ext cx="8964488" cy="396044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Jêsus nhân ái, từ bi vô ngần,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nên khen ngợi ân điển Ngài;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 Chúa sắm dành trên chốn phước ân,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Nhà sáng láng cho ta ở mãi.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ĐK 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Hồi dân thánh thảy cất lên trời,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Là ngày ta thong dong vui tươi đầy sung sướng;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Cùng chiêm bái Vua muôn đời,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Khải hoàn ca reo vang đền Thiên Vương.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Nay ta hăng hái lần trên thiên trình,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 mây đen mịt giăng khắp trời;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Nhưng hết thánh trình, Chân Chúa tiếp nghinh;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đây không than phiền tăm tối.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Ta nên tin Chúa tận trung, chân thành,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Chuyên tâm hầu việc luôn mỗi ngày;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thoáng thấy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Đấng hiển vinh,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Bù đắp nỗi lao lực đời nay.</a:t>
            </a:r>
          </a:p>
          <a:p>
            <a:pPr algn="l"/>
            <a:endParaRPr 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4.Ta nên bươm tới phần thưởng thiên đàng,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 mai nhìn mặt vinh hiển Ngài;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Kìa, cửa bích ngọc thiên quốc mở toang,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Cùng nhau lên đường vàng khoan thai.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185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Nơi Vĩnh Phúc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Nơi Vĩnh Phúc</dc:title>
  <dc:creator>mary</dc:creator>
  <cp:lastModifiedBy>mary</cp:lastModifiedBy>
  <cp:revision>12</cp:revision>
  <dcterms:created xsi:type="dcterms:W3CDTF">2021-10-03T00:01:29Z</dcterms:created>
  <dcterms:modified xsi:type="dcterms:W3CDTF">2021-10-03T22:29:57Z</dcterms:modified>
</cp:coreProperties>
</file>