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C1F0F-F41A-4997-B5D0-6A1031B11AD6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75AE7-47D7-4114-AD25-5E66B2996F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is kong lalong matalo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616624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Nais</a:t>
            </a:r>
            <a:r>
              <a:rPr lang="en-US" b="1" dirty="0" smtClean="0"/>
              <a:t> </a:t>
            </a:r>
            <a:r>
              <a:rPr lang="en-US" b="1" dirty="0" err="1"/>
              <a:t>kong</a:t>
            </a:r>
            <a:r>
              <a:rPr lang="en-US" b="1" dirty="0"/>
              <a:t> </a:t>
            </a:r>
            <a:r>
              <a:rPr lang="en-US" b="1" dirty="0" err="1"/>
              <a:t>lalong</a:t>
            </a:r>
            <a:r>
              <a:rPr lang="en-US" b="1" dirty="0"/>
              <a:t> </a:t>
            </a:r>
            <a:r>
              <a:rPr lang="en-US" b="1" dirty="0" err="1"/>
              <a:t>matalos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7016824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1.Nais </a:t>
            </a:r>
            <a:r>
              <a:rPr lang="en-US" sz="1800" b="1" dirty="0" err="1" smtClean="0">
                <a:solidFill>
                  <a:schemeClr val="tx1"/>
                </a:solidFill>
              </a:rPr>
              <a:t>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lalong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matalos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pagpapala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Hesus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pagliligtas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puspos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At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kamatayan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krus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Kristo’y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nasa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Lalong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makilala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Pagtubos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dakila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Yaman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tamasa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2.Nais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ring </a:t>
            </a:r>
            <a:r>
              <a:rPr lang="en-US" sz="1800" b="1" dirty="0" err="1" smtClean="0">
                <a:solidFill>
                  <a:schemeClr val="tx1"/>
                </a:solidFill>
              </a:rPr>
              <a:t>matutunan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banal </a:t>
            </a:r>
            <a:r>
              <a:rPr lang="en-US" sz="1800" b="1" dirty="0" err="1" smtClean="0">
                <a:solidFill>
                  <a:schemeClr val="tx1"/>
                </a:solidFill>
              </a:rPr>
              <a:t>Niyang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kalooban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Turuan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Espiritu,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Nang </a:t>
            </a:r>
            <a:r>
              <a:rPr lang="en-US" sz="1800" b="1" dirty="0" err="1" smtClean="0">
                <a:solidFill>
                  <a:schemeClr val="tx1"/>
                </a:solidFill>
              </a:rPr>
              <a:t>malaman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Kristo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3.Higit </a:t>
            </a:r>
            <a:r>
              <a:rPr lang="en-US" sz="1800" b="1" dirty="0" smtClean="0">
                <a:solidFill>
                  <a:schemeClr val="tx1"/>
                </a:solidFill>
              </a:rPr>
              <a:t>pang </a:t>
            </a:r>
            <a:r>
              <a:rPr lang="en-US" sz="1800" b="1" dirty="0" err="1" smtClean="0">
                <a:solidFill>
                  <a:schemeClr val="tx1"/>
                </a:solidFill>
              </a:rPr>
              <a:t>Kristo’y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matamo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Salitang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punung-puno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Ng </a:t>
            </a:r>
            <a:r>
              <a:rPr lang="en-US" sz="1800" b="1" dirty="0" err="1" smtClean="0">
                <a:solidFill>
                  <a:schemeClr val="tx1"/>
                </a:solidFill>
              </a:rPr>
              <a:t>pag-ibig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katapatan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Ng </a:t>
            </a:r>
            <a:r>
              <a:rPr lang="en-US" sz="1800" b="1" dirty="0" err="1" smtClean="0">
                <a:solidFill>
                  <a:schemeClr val="tx1"/>
                </a:solidFill>
              </a:rPr>
              <a:t>buhay</a:t>
            </a:r>
            <a:r>
              <a:rPr lang="en-US" sz="1800" b="1" dirty="0" smtClean="0">
                <a:solidFill>
                  <a:schemeClr val="tx1"/>
                </a:solidFill>
              </a:rPr>
              <a:t> at </a:t>
            </a:r>
            <a:r>
              <a:rPr lang="en-US" sz="1800" b="1" dirty="0" err="1" smtClean="0">
                <a:solidFill>
                  <a:schemeClr val="tx1"/>
                </a:solidFill>
              </a:rPr>
              <a:t>kasiyahan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	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4.Si </a:t>
            </a:r>
            <a:r>
              <a:rPr lang="en-US" sz="1800" b="1" dirty="0" err="1" smtClean="0">
                <a:solidFill>
                  <a:schemeClr val="tx1"/>
                </a:solidFill>
              </a:rPr>
              <a:t>Hesus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luklukan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Taglay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Niyang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kal’walhatian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Makita </a:t>
            </a:r>
            <a:r>
              <a:rPr lang="en-US" sz="1800" b="1" dirty="0" err="1" smtClean="0">
                <a:solidFill>
                  <a:schemeClr val="tx1"/>
                </a:solidFill>
              </a:rPr>
              <a:t>ko’ng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kaharian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kapayapaan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Nais kong lalong matalos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Nais kong lalong matalos </dc:title>
  <dc:creator>mary</dc:creator>
  <cp:lastModifiedBy>mary</cp:lastModifiedBy>
  <cp:revision>6</cp:revision>
  <dcterms:created xsi:type="dcterms:W3CDTF">2021-10-16T23:28:17Z</dcterms:created>
  <dcterms:modified xsi:type="dcterms:W3CDTF">2021-10-18T20:10:43Z</dcterms:modified>
</cp:coreProperties>
</file>