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FA53-4BD1-49F8-AC91-F4CD3F95F29A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9A7B-BA30-4F9E-A87E-9B6B69C3C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FA53-4BD1-49F8-AC91-F4CD3F95F29A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9A7B-BA30-4F9E-A87E-9B6B69C3C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FA53-4BD1-49F8-AC91-F4CD3F95F29A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9A7B-BA30-4F9E-A87E-9B6B69C3C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FA53-4BD1-49F8-AC91-F4CD3F95F29A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9A7B-BA30-4F9E-A87E-9B6B69C3C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FA53-4BD1-49F8-AC91-F4CD3F95F29A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9A7B-BA30-4F9E-A87E-9B6B69C3C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FA53-4BD1-49F8-AC91-F4CD3F95F29A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9A7B-BA30-4F9E-A87E-9B6B69C3C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FA53-4BD1-49F8-AC91-F4CD3F95F29A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9A7B-BA30-4F9E-A87E-9B6B69C3C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FA53-4BD1-49F8-AC91-F4CD3F95F29A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9A7B-BA30-4F9E-A87E-9B6B69C3C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FA53-4BD1-49F8-AC91-F4CD3F95F29A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9A7B-BA30-4F9E-A87E-9B6B69C3C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FA53-4BD1-49F8-AC91-F4CD3F95F29A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9A7B-BA30-4F9E-A87E-9B6B69C3C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FA53-4BD1-49F8-AC91-F4CD3F95F29A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9A7B-BA30-4F9E-A87E-9B6B69C3C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5FA53-4BD1-49F8-AC91-F4CD3F95F29A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99A7B-BA30-4F9E-A87E-9B6B69C3C9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can hear my savior calling4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7607" y="0"/>
            <a:ext cx="9136393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inen Heiland hör ich ruf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260648"/>
            <a:ext cx="6552728" cy="578495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Meinen Heiland hör ich rufen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297" y="1268760"/>
            <a:ext cx="8964488" cy="5184576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Meinen Heiland hör ich rufen,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Meinen Heiland hör ich rufen,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Meinen Heiland hör ich rufen: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Nimm dein Kreuz und folge, folge Mir!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Wie Er führt, will ich Ihm folgen,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Wie Er führt, will ich Ihm folgen,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Wie Er führt will ich Ihm folgen,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Denn Er führt mich, führt mich zum Ziel.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Durch des Ölbergs dunkle Schatten,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Durch des Ölbergs dunkle Schatten,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Durch des Ölbergs dunkle Schatten,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Folg ich treulich, treulich meinem Herrn.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zum ewigen Richterthrone,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 zum ewigen Richterthrone,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 zum ewigen Richterthrone,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Folg ich Jesu, Jesu, meinem Herrn.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Endlich krönt Er mich mit Ehren,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Endlich krönt Er mich mit Ehren,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Endlich krönt Er mich mit Ehren,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Hebt mich aufwärts, aufwärts hin zum Thron.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149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Meinen Heiland hör ich rufen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Meinen Heiland hör ich rufen</dc:title>
  <dc:creator>mary</dc:creator>
  <cp:lastModifiedBy>mary</cp:lastModifiedBy>
  <cp:revision>6</cp:revision>
  <dcterms:created xsi:type="dcterms:W3CDTF">2021-02-11T14:40:56Z</dcterms:created>
  <dcterms:modified xsi:type="dcterms:W3CDTF">2021-10-12T19:05:52Z</dcterms:modified>
</cp:coreProperties>
</file>