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142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023E0-B4FD-4A58-A504-88C4777C3381}" type="datetimeFigureOut">
              <a:rPr lang="en-US" smtClean="0"/>
              <a:pPr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E728F-A8F7-4DA5-9BDB-6A3A539565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023E0-B4FD-4A58-A504-88C4777C3381}" type="datetimeFigureOut">
              <a:rPr lang="en-US" smtClean="0"/>
              <a:pPr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E728F-A8F7-4DA5-9BDB-6A3A539565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023E0-B4FD-4A58-A504-88C4777C3381}" type="datetimeFigureOut">
              <a:rPr lang="en-US" smtClean="0"/>
              <a:pPr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E728F-A8F7-4DA5-9BDB-6A3A539565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023E0-B4FD-4A58-A504-88C4777C3381}" type="datetimeFigureOut">
              <a:rPr lang="en-US" smtClean="0"/>
              <a:pPr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E728F-A8F7-4DA5-9BDB-6A3A539565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023E0-B4FD-4A58-A504-88C4777C3381}" type="datetimeFigureOut">
              <a:rPr lang="en-US" smtClean="0"/>
              <a:pPr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E728F-A8F7-4DA5-9BDB-6A3A539565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023E0-B4FD-4A58-A504-88C4777C3381}" type="datetimeFigureOut">
              <a:rPr lang="en-US" smtClean="0"/>
              <a:pPr/>
              <a:t>10/17/2021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E728F-A8F7-4DA5-9BDB-6A3A539565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023E0-B4FD-4A58-A504-88C4777C3381}" type="datetimeFigureOut">
              <a:rPr lang="en-US" smtClean="0"/>
              <a:pPr/>
              <a:t>10/17/2021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E728F-A8F7-4DA5-9BDB-6A3A539565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023E0-B4FD-4A58-A504-88C4777C3381}" type="datetimeFigureOut">
              <a:rPr lang="en-US" smtClean="0"/>
              <a:pPr/>
              <a:t>10/17/2021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E728F-A8F7-4DA5-9BDB-6A3A539565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023E0-B4FD-4A58-A504-88C4777C3381}" type="datetimeFigureOut">
              <a:rPr lang="en-US" smtClean="0"/>
              <a:pPr/>
              <a:t>10/17/2021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E728F-A8F7-4DA5-9BDB-6A3A539565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023E0-B4FD-4A58-A504-88C4777C3381}" type="datetimeFigureOut">
              <a:rPr lang="en-US" smtClean="0"/>
              <a:pPr/>
              <a:t>10/17/2021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E728F-A8F7-4DA5-9BDB-6A3A539565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023E0-B4FD-4A58-A504-88C4777C3381}" type="datetimeFigureOut">
              <a:rPr lang="en-US" smtClean="0"/>
              <a:pPr/>
              <a:t>10/17/2021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E728F-A8F7-4DA5-9BDB-6A3A539565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B023E0-B4FD-4A58-A504-88C4777C3381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7E728F-A8F7-4DA5-9BDB-6A3A539565D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예수 더 알기 원함은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ehr von dem Heilan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0"/>
            <a:ext cx="5328592" cy="5486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Mehr</a:t>
            </a:r>
            <a:r>
              <a:rPr lang="en-US" b="1" dirty="0" smtClean="0"/>
              <a:t> </a:t>
            </a:r>
            <a:r>
              <a:rPr lang="en-US" b="1" dirty="0"/>
              <a:t>von </a:t>
            </a:r>
            <a:r>
              <a:rPr lang="en-US" b="1" dirty="0" err="1"/>
              <a:t>dem</a:t>
            </a:r>
            <a:r>
              <a:rPr lang="en-US" b="1" dirty="0"/>
              <a:t> </a:t>
            </a:r>
            <a:r>
              <a:rPr lang="en-US" b="1" dirty="0" err="1"/>
              <a:t>Heiland</a:t>
            </a:r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5008" y="980728"/>
            <a:ext cx="8928992" cy="5112568"/>
          </a:xfrm>
        </p:spPr>
        <p:txBody>
          <a:bodyPr numCol="2">
            <a:noAutofit/>
          </a:bodyPr>
          <a:lstStyle/>
          <a:p>
            <a:pPr algn="l"/>
            <a:r>
              <a:rPr lang="de-DE" sz="1800" b="1" dirty="0" smtClean="0">
                <a:solidFill>
                  <a:schemeClr val="tx1"/>
                </a:solidFill>
              </a:rPr>
              <a:t>1.Mehr von des Heilands Lieb und Gnad,</a:t>
            </a:r>
          </a:p>
          <a:p>
            <a:pPr algn="l"/>
            <a:r>
              <a:rPr lang="de-DE" sz="1800" b="1" dirty="0" smtClean="0">
                <a:solidFill>
                  <a:schemeClr val="tx1"/>
                </a:solidFill>
              </a:rPr>
              <a:t>mehr von dem Heils und Liebesrat,</a:t>
            </a:r>
          </a:p>
          <a:p>
            <a:pPr algn="l"/>
            <a:r>
              <a:rPr lang="de-DE" sz="1800" b="1" dirty="0" smtClean="0">
                <a:solidFill>
                  <a:schemeClr val="tx1"/>
                </a:solidFill>
              </a:rPr>
              <a:t>mehr bon dem Wesen meines Herrn,</a:t>
            </a:r>
          </a:p>
          <a:p>
            <a:pPr algn="l"/>
            <a:r>
              <a:rPr lang="de-DE" sz="1800" b="1" dirty="0" smtClean="0">
                <a:solidFill>
                  <a:schemeClr val="tx1"/>
                </a:solidFill>
              </a:rPr>
              <a:t>mehr von dem Heiland wüsst ich gern.</a:t>
            </a:r>
          </a:p>
          <a:p>
            <a:pPr algn="l"/>
            <a:endParaRPr lang="de-DE" sz="1800" b="1" dirty="0" smtClean="0">
              <a:solidFill>
                <a:schemeClr val="bg1"/>
              </a:solidFill>
            </a:endParaRP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Ref.: 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Mehr, mehr von dem Heiland,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mehr, mehr von dem Heiland,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mehr von der Liebe meines Herrn,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mehr von dem Heiland wüsst ich gern.</a:t>
            </a:r>
          </a:p>
          <a:p>
            <a:pPr algn="l"/>
            <a:endParaRPr lang="de-DE" sz="1800" b="1" dirty="0" smtClean="0">
              <a:solidFill>
                <a:schemeClr val="bg1"/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/>
                </a:solidFill>
              </a:rPr>
              <a:t>2.Mehr von der Wahrheit festem Wort,</a:t>
            </a:r>
          </a:p>
          <a:p>
            <a:pPr algn="l"/>
            <a:r>
              <a:rPr lang="de-DE" sz="1800" b="1" dirty="0" smtClean="0">
                <a:solidFill>
                  <a:schemeClr val="tx1"/>
                </a:solidFill>
              </a:rPr>
              <a:t>mehr von der Gnade treuem Hort,</a:t>
            </a:r>
          </a:p>
          <a:p>
            <a:pPr algn="l"/>
            <a:r>
              <a:rPr lang="de-DE" sz="1800" b="1" dirty="0" smtClean="0">
                <a:solidFill>
                  <a:schemeClr val="tx1"/>
                </a:solidFill>
              </a:rPr>
              <a:t>mehr von der Liebe hellen Stern,</a:t>
            </a:r>
          </a:p>
          <a:p>
            <a:pPr algn="l"/>
            <a:r>
              <a:rPr lang="de-DE" sz="1800" b="1" dirty="0" smtClean="0">
                <a:solidFill>
                  <a:schemeClr val="tx1"/>
                </a:solidFill>
              </a:rPr>
              <a:t>mehr von dem Heiland wüsst ich gern.</a:t>
            </a:r>
          </a:p>
          <a:p>
            <a:pPr algn="l"/>
            <a:r>
              <a:rPr lang="de-DE" sz="1800" b="1" dirty="0" smtClean="0">
                <a:solidFill>
                  <a:schemeClr val="tx1"/>
                </a:solidFill>
              </a:rPr>
              <a:t>3.Mehr </a:t>
            </a:r>
            <a:r>
              <a:rPr lang="de-DE" sz="1800" b="1" dirty="0" smtClean="0">
                <a:solidFill>
                  <a:schemeClr val="tx1"/>
                </a:solidFill>
              </a:rPr>
              <a:t>von dem Selgen Vaterland,</a:t>
            </a:r>
          </a:p>
          <a:p>
            <a:pPr algn="l"/>
            <a:r>
              <a:rPr lang="de-DE" sz="1800" b="1" dirty="0" smtClean="0">
                <a:solidFill>
                  <a:schemeClr val="tx1"/>
                </a:solidFill>
              </a:rPr>
              <a:t>heimwärts zu gehn an Jesu Hand,</a:t>
            </a:r>
          </a:p>
          <a:p>
            <a:pPr algn="l"/>
            <a:r>
              <a:rPr lang="de-DE" sz="1800" b="1" dirty="0" smtClean="0">
                <a:solidFill>
                  <a:schemeClr val="tx1"/>
                </a:solidFill>
              </a:rPr>
              <a:t>immer zu folgen treu dem Herrn,</a:t>
            </a:r>
          </a:p>
          <a:p>
            <a:pPr algn="l"/>
            <a:r>
              <a:rPr lang="de-DE" sz="1800" b="1" dirty="0" smtClean="0">
                <a:solidFill>
                  <a:schemeClr val="tx1"/>
                </a:solidFill>
              </a:rPr>
              <a:t>mehr von dem Heiland wüsst ich gern.</a:t>
            </a:r>
          </a:p>
          <a:p>
            <a:pPr algn="l"/>
            <a:endParaRPr lang="de-DE" sz="1800" b="1" dirty="0" smtClean="0">
              <a:solidFill>
                <a:schemeClr val="bg1"/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/>
                </a:solidFill>
              </a:rPr>
              <a:t>4.Mehr von dem Tag der Seligkeit,</a:t>
            </a:r>
          </a:p>
          <a:p>
            <a:pPr algn="l"/>
            <a:r>
              <a:rPr lang="de-DE" sz="1800" b="1" dirty="0" smtClean="0">
                <a:solidFill>
                  <a:schemeClr val="tx1"/>
                </a:solidFill>
              </a:rPr>
              <a:t>frei von der Sünder Schmerz und Leid,</a:t>
            </a:r>
          </a:p>
          <a:p>
            <a:pPr algn="l"/>
            <a:r>
              <a:rPr lang="de-DE" sz="1800" b="1" dirty="0" smtClean="0">
                <a:solidFill>
                  <a:schemeClr val="tx1"/>
                </a:solidFill>
              </a:rPr>
              <a:t>mehr von der Huld, die uns nie fern,</a:t>
            </a:r>
          </a:p>
          <a:p>
            <a:pPr algn="l"/>
            <a:r>
              <a:rPr lang="de-DE" sz="1800" b="1" dirty="0" smtClean="0">
                <a:solidFill>
                  <a:schemeClr val="tx1"/>
                </a:solidFill>
              </a:rPr>
              <a:t>mehr von dem Heiland wüsst ich gern.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1168</TotalTime>
  <Words>151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Mehr von dem Heiland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Mehr von dem Heiland </dc:title>
  <dc:creator>mary</dc:creator>
  <cp:lastModifiedBy>mary</cp:lastModifiedBy>
  <cp:revision>8</cp:revision>
  <dcterms:created xsi:type="dcterms:W3CDTF">2021-10-16T23:15:21Z</dcterms:created>
  <dcterms:modified xsi:type="dcterms:W3CDTF">2021-10-18T15:00:00Z</dcterms:modified>
</cp:coreProperties>
</file>