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4BFDA-9327-4EA6-BDFB-2D48F288D4F8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158F4-C023-44BE-A832-4F9124052F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hakasih yang Ilah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1920" y="0"/>
            <a:ext cx="4680520" cy="57606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Mahakasih</a:t>
            </a:r>
            <a:r>
              <a:rPr lang="en-US" b="1" dirty="0"/>
              <a:t> yang </a:t>
            </a:r>
            <a:r>
              <a:rPr lang="en-US" b="1" dirty="0" err="1"/>
              <a:t>Ilahi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620688"/>
            <a:ext cx="5472608" cy="5760640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1.Mahakasih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turunlah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Mendiami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berlimpah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2.Ya,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hembuskan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sejahtera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warisnya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Alfa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Omega,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jauhkanlah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3.Penebus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senantiasa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mengabdi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memuliakan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4.Sempurnakan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tunjukkanlah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ubahlah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Mahakasih yang Ilahi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Mahakasih yang Ilahi</dc:title>
  <dc:creator>mary</dc:creator>
  <cp:lastModifiedBy>mary</cp:lastModifiedBy>
  <cp:revision>6</cp:revision>
  <dcterms:created xsi:type="dcterms:W3CDTF">2021-10-28T17:06:44Z</dcterms:created>
  <dcterms:modified xsi:type="dcterms:W3CDTF">2021-10-28T18:59:54Z</dcterms:modified>
</cp:coreProperties>
</file>