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C0EEC-D103-47F2-95D7-CE2C3B528733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34F15-1556-4751-82CB-80F41CD7BB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ruda lucha termin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9654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La </a:t>
            </a:r>
            <a:r>
              <a:rPr lang="en-US" b="1" dirty="0" err="1"/>
              <a:t>ruda</a:t>
            </a:r>
            <a:r>
              <a:rPr lang="en-US" b="1" dirty="0"/>
              <a:t> </a:t>
            </a:r>
            <a:r>
              <a:rPr lang="en-US" b="1" dirty="0" err="1"/>
              <a:t>lucha</a:t>
            </a:r>
            <a:r>
              <a:rPr lang="en-US" b="1" dirty="0"/>
              <a:t> </a:t>
            </a:r>
            <a:r>
              <a:rPr lang="en-US" b="1" dirty="0" err="1"/>
              <a:t>terminó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08720"/>
            <a:ext cx="3816424" cy="446449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Aleluya! Aleluya! Aleluya!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ruda lucha terminó,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muerte Cristo conquistó,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triunfo el canto comenzó. Aleluya!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Aleluya! Aleluya!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muerte en Cristo se ensañó,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sus cadenas destrozó,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Salvador resucitó, Aleluya!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Aleluya! Aleluya!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Tres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fueron de dolor,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luto por Cristo el Señor;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vive y reina El Salvador. Aleluya!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Aleluya! Aleluya!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librarnos del temor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la cruel muerte y su terror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Resucitó nuestro Señor. Aleluya! Amén.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 ruda lucha terminó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 ruda lucha terminó </dc:title>
  <dc:creator>mary</dc:creator>
  <cp:lastModifiedBy>mary</cp:lastModifiedBy>
  <cp:revision>4</cp:revision>
  <dcterms:created xsi:type="dcterms:W3CDTF">2021-10-19T16:26:31Z</dcterms:created>
  <dcterms:modified xsi:type="dcterms:W3CDTF">2021-10-19T18:12:03Z</dcterms:modified>
</cp:coreProperties>
</file>