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8A5D6-B6A2-416A-BBC0-1C6CCC125227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9C25-C59C-4A39-9270-070B4F1A40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सलीब पर जब मैं करता ध्य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404664"/>
            <a:ext cx="669228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Kung </a:t>
            </a:r>
            <a:r>
              <a:rPr lang="en-US" b="1" dirty="0" err="1"/>
              <a:t>minamasdan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krus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7256" y="1268760"/>
            <a:ext cx="669674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winak’san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Tinakwil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kapalaluan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2.’Di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magmamapuri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rangya’t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3.Mula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dugong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5.Akin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kalikasan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kabuluhan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Kung minamasdan ko ang krus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Kung minamasdan ko ang krus  </dc:title>
  <dc:creator>mary</dc:creator>
  <cp:lastModifiedBy>mary</cp:lastModifiedBy>
  <cp:revision>6</cp:revision>
  <dcterms:created xsi:type="dcterms:W3CDTF">2021-03-23T15:36:54Z</dcterms:created>
  <dcterms:modified xsi:type="dcterms:W3CDTF">2021-10-01T14:35:04Z</dcterms:modified>
</cp:coreProperties>
</file>