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F8D3-A005-4DA8-834B-5B172BDFEA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593-9A0C-4AAA-AC2B-FD1F632D07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F8D3-A005-4DA8-834B-5B172BDFEA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593-9A0C-4AAA-AC2B-FD1F632D07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F8D3-A005-4DA8-834B-5B172BDFEA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593-9A0C-4AAA-AC2B-FD1F632D07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F8D3-A005-4DA8-834B-5B172BDFEA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593-9A0C-4AAA-AC2B-FD1F632D07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F8D3-A005-4DA8-834B-5B172BDFEA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593-9A0C-4AAA-AC2B-FD1F632D07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F8D3-A005-4DA8-834B-5B172BDFEA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593-9A0C-4AAA-AC2B-FD1F632D07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F8D3-A005-4DA8-834B-5B172BDFEA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593-9A0C-4AAA-AC2B-FD1F632D07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F8D3-A005-4DA8-834B-5B172BDFEA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593-9A0C-4AAA-AC2B-FD1F632D07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F8D3-A005-4DA8-834B-5B172BDFEA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593-9A0C-4AAA-AC2B-FD1F632D07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F8D3-A005-4DA8-834B-5B172BDFEA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593-9A0C-4AAA-AC2B-FD1F632D07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F8D3-A005-4DA8-834B-5B172BDFEA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E593-9A0C-4AAA-AC2B-FD1F632D07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0F8D3-A005-4DA8-834B-5B172BDFEA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6E593-9A0C-4AAA-AC2B-FD1F632D07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can hear my savior calling4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7607" y="0"/>
            <a:ext cx="913639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dengar Yesus Memanggi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19672" y="260648"/>
            <a:ext cx="6120680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Kudengar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Yesus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Memanggil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8316416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”.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mengikut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mengikut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mengikut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Ikut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Tuhanku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penghantar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penghantar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penghantar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Dianug’rahkannya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slamat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Dianug’rahkannya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slamat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Dianug’rahkannya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slamat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2</cp:revision>
  <dcterms:created xsi:type="dcterms:W3CDTF">2021-10-14T18:59:04Z</dcterms:created>
  <dcterms:modified xsi:type="dcterms:W3CDTF">2021-10-14T19:02:02Z</dcterms:modified>
</cp:coreProperties>
</file>