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30BC5-BE8A-4C6D-8208-90D84CD1396F}" type="datetimeFigureOut">
              <a:rPr lang="en-US" smtClean="0"/>
              <a:pPr/>
              <a:t>10/5/2021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F9049-A2A1-4F46-A2AD-F5C8A310831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las! and Did my Savoir Blee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‘Ku Heran Jurus’lamat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5616624" cy="65050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‘</a:t>
            </a:r>
            <a:r>
              <a:rPr lang="en-US" b="1" dirty="0"/>
              <a:t>Ku </a:t>
            </a:r>
            <a:r>
              <a:rPr lang="en-US" b="1" dirty="0" err="1"/>
              <a:t>Heran</a:t>
            </a:r>
            <a:r>
              <a:rPr lang="en-US" b="1" dirty="0"/>
              <a:t> </a:t>
            </a:r>
            <a:r>
              <a:rPr lang="en-US" b="1" dirty="0" err="1"/>
              <a:t>Jurus’lamatku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980728"/>
            <a:ext cx="6400800" cy="487409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1.'Ku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Jurus'lamatku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tersalib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Tertumpah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darah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Rajaku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2.Menanggung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kejahatanku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tersiksa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Almasih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agung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terp'ri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3.Tak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surya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menutup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ketika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Khaliknya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manusia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4.Pun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tutup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menghadap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salibNya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tercucur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bersyukur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5.Tak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air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mataku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membalas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Seluruh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ragaku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75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‘Ku Heran Jurus’lamatku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‘Ku Heran Jurus’lamatku</dc:title>
  <dc:creator>mary</dc:creator>
  <cp:lastModifiedBy>mary</cp:lastModifiedBy>
  <cp:revision>6</cp:revision>
  <dcterms:created xsi:type="dcterms:W3CDTF">2021-10-05T14:40:18Z</dcterms:created>
  <dcterms:modified xsi:type="dcterms:W3CDTF">2021-10-05T21:07:20Z</dcterms:modified>
</cp:coreProperties>
</file>