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86D73-3859-401D-AF61-B37FE0AA0E65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49640-7C88-4332-A691-52105DAC8D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Bersandar Pada Yang Kek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6624736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Ku </a:t>
            </a:r>
            <a:r>
              <a:rPr lang="en-US" b="1" dirty="0" err="1" smtClean="0"/>
              <a:t>Bersandar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Yang </a:t>
            </a:r>
            <a:r>
              <a:rPr lang="en-US" b="1" dirty="0" err="1" smtClean="0"/>
              <a:t>Kekal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8352928" cy="3600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1.Alangkah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Sandar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sandar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sandar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tentu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teguh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Sandar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sandar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bersandar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kekal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2.Jalan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musafir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getir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3.Hilanglah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takutku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 Bersandar Pada Yang Kekal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Bersandar Pada Yang Kekal</dc:title>
  <dc:creator>mary</dc:creator>
  <cp:lastModifiedBy>mary</cp:lastModifiedBy>
  <cp:revision>7</cp:revision>
  <dcterms:created xsi:type="dcterms:W3CDTF">2021-10-15T17:17:20Z</dcterms:created>
  <dcterms:modified xsi:type="dcterms:W3CDTF">2021-10-15T18:35:35Z</dcterms:modified>
</cp:coreProperties>
</file>