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A7F87-BF30-470B-9B0F-8E675AB16B8F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D1E5-4731-42A5-AEA6-AADF379433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i Berakhir Pera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464496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Kini</a:t>
            </a:r>
            <a:r>
              <a:rPr lang="en-US" b="1" dirty="0" smtClean="0"/>
              <a:t> </a:t>
            </a:r>
            <a:r>
              <a:rPr lang="en-US" b="1" dirty="0" err="1" smtClean="0"/>
              <a:t>Berakhir</a:t>
            </a:r>
            <a:r>
              <a:rPr lang="en-US" b="1" dirty="0" smtClean="0"/>
              <a:t> </a:t>
            </a:r>
            <a:r>
              <a:rPr lang="en-US" b="1" dirty="0" err="1" smtClean="0"/>
              <a:t>Perang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80920" cy="48020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berakhirlah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sambutlah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cemerlang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menumpasnya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Berakhir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direjang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terbentang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Kini Berakhir Perang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Kini Berakhir Perang</dc:title>
  <dc:creator>mary</dc:creator>
  <cp:lastModifiedBy>mary</cp:lastModifiedBy>
  <cp:revision>4</cp:revision>
  <dcterms:created xsi:type="dcterms:W3CDTF">2021-10-19T17:52:57Z</dcterms:created>
  <dcterms:modified xsi:type="dcterms:W3CDTF">2021-10-20T17:10:55Z</dcterms:modified>
</cp:coreProperties>
</file>