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BEE91-C7A0-402D-A349-CD3D5323C91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FD711-3295-49C4-B72A-84F8183C31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Perfect Love 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Kasih Sempur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620688"/>
            <a:ext cx="3744416" cy="5064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Kasih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Sempurna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3520" y="1844824"/>
            <a:ext cx="4320480" cy="4802088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1.Kasih </a:t>
            </a:r>
            <a:r>
              <a:rPr lang="en-US" sz="1800" b="1" dirty="0" err="1" smtClean="0">
                <a:solidFill>
                  <a:schemeClr val="bg1"/>
                </a:solidFill>
              </a:rPr>
              <a:t>sempurna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m'lebihi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akalku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'</a:t>
            </a:r>
            <a:r>
              <a:rPr lang="en-US" sz="1800" b="1" dirty="0" err="1" smtClean="0">
                <a:solidFill>
                  <a:schemeClr val="bg1"/>
                </a:solidFill>
              </a:rPr>
              <a:t>ku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bertelut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menyembah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memuji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b'ri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anug'rah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pada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m'reka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berdua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disatukan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kasih</a:t>
            </a:r>
            <a:r>
              <a:rPr lang="en-US" sz="1800" b="1" dirty="0" smtClean="0">
                <a:solidFill>
                  <a:schemeClr val="bg1"/>
                </a:solidFill>
              </a:rPr>
              <a:t>-Mu </a:t>
            </a:r>
            <a:r>
              <a:rPr lang="en-US" sz="1800" b="1" dirty="0" err="1" smtClean="0">
                <a:solidFill>
                  <a:schemeClr val="bg1"/>
                </a:solidFill>
              </a:rPr>
              <a:t>s'lamanya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2.Hidup </a:t>
            </a:r>
            <a:r>
              <a:rPr lang="en-US" sz="1800" b="1" dirty="0" err="1" smtClean="0">
                <a:solidFill>
                  <a:schemeClr val="bg1"/>
                </a:solidFill>
              </a:rPr>
              <a:t>sempurna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jadi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saksi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m'reka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saling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kasih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saling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percaya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kesabaran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kelembutan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b'rani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tiada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sakit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takut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dan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sengsara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3.Dan </a:t>
            </a:r>
            <a:r>
              <a:rPr lang="en-US" sz="1800" b="1" dirty="0" err="1" smtClean="0">
                <a:solidFill>
                  <a:schemeClr val="bg1"/>
                </a:solidFill>
              </a:rPr>
              <a:t>anug'rah</a:t>
            </a:r>
            <a:r>
              <a:rPr lang="en-US" sz="1800" b="1" dirty="0" smtClean="0">
                <a:solidFill>
                  <a:schemeClr val="bg1"/>
                </a:solidFill>
              </a:rPr>
              <a:t>-Mu, </a:t>
            </a:r>
            <a:r>
              <a:rPr lang="en-US" sz="1800" b="1" dirty="0" err="1" smtClean="0">
                <a:solidFill>
                  <a:schemeClr val="bg1"/>
                </a:solidFill>
              </a:rPr>
              <a:t>menghapus</a:t>
            </a:r>
            <a:r>
              <a:rPr lang="en-US" sz="1800" b="1" dirty="0" smtClean="0">
                <a:solidFill>
                  <a:schemeClr val="bg1"/>
                </a:solidFill>
              </a:rPr>
              <a:t> air </a:t>
            </a:r>
            <a:r>
              <a:rPr lang="en-US" sz="1800" b="1" dirty="0" err="1" smtClean="0">
                <a:solidFill>
                  <a:schemeClr val="bg1"/>
                </a:solidFill>
              </a:rPr>
              <a:t>mata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b'ri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pada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m'reka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damai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sentosa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tambah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hari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bertambahlah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mulia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hidup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bagai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fajar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tak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bersurut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75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Kasih Sempurna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 Mahakasih</dc:title>
  <dc:creator>mary</dc:creator>
  <cp:lastModifiedBy>mary</cp:lastModifiedBy>
  <cp:revision>5</cp:revision>
  <dcterms:created xsi:type="dcterms:W3CDTF">2021-07-15T15:55:13Z</dcterms:created>
  <dcterms:modified xsi:type="dcterms:W3CDTF">2021-10-25T19:14:07Z</dcterms:modified>
</cp:coreProperties>
</file>