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25E8C-DC4F-41F3-A934-D11CC12C89B6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CCEA-76A9-4096-967F-B8BF218F50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as! and Did my Savoir Ble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t's wahr das Jesus starb für m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488832" cy="40466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Ist's </a:t>
            </a:r>
            <a:r>
              <a:rPr lang="de-DE" b="1" dirty="0"/>
              <a:t>wahr das Jesus starb für mich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836712"/>
            <a:ext cx="4968552" cy="4586064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Ist's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wahr, dass Jesus starb für mich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büßte meine Schuld?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Gottes Sohn am Kreuz verblich?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wundersame Huld!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An dem Kreuz, an dem </a:t>
            </a:r>
            <a:r>
              <a:rPr lang="de-DE" sz="1600" b="1" dirty="0" smtClean="0">
                <a:solidFill>
                  <a:srgbClr val="FF0000"/>
                </a:solidFill>
              </a:rPr>
              <a:t>Kreuz  brach </a:t>
            </a:r>
            <a:r>
              <a:rPr lang="de-DE" sz="1600" b="1" dirty="0" smtClean="0">
                <a:solidFill>
                  <a:srgbClr val="FF0000"/>
                </a:solidFill>
              </a:rPr>
              <a:t>der Morgen mir an,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und des Blinden Auge ward aufgetan,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denn ins Herze ließ ich den Heiland ein,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Hosianna, nun ist der Friede mein!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Trug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 Sünd das Gotteslamm?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Galt mir Sein Schmerzensschrei?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seh ich erst am Kreuzesstamm,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Gottes Liebe sei.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Tränen kann ich meine Schuld,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Jesu tilgen nicht.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Blick Du mich an in Deiner Huld,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vertritt mich im Gericht.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Ist's wahr das Jesus starb für mich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Ist's wahr das Jesus starb für mich </dc:title>
  <dc:creator>mary</dc:creator>
  <cp:lastModifiedBy>mary</cp:lastModifiedBy>
  <cp:revision>6</cp:revision>
  <dcterms:created xsi:type="dcterms:W3CDTF">2021-10-04T14:09:13Z</dcterms:created>
  <dcterms:modified xsi:type="dcterms:W3CDTF">2021-10-04T17:01:19Z</dcterms:modified>
</cp:coreProperties>
</file>