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C9CDB-D4F8-42C0-827E-32D2AEE1EAC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AAF63-1815-4CE8-BB14-29C8722344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anderte weit weg von Got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056784" cy="38985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Ich wanderte weit weg von Gott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976664" cy="554461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wanderte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weit weg von Gott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 brachte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in Not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Ich komm heim, ich komm heim,komm auf </a:t>
            </a:r>
            <a:r>
              <a:rPr lang="de-DE" sz="1600" b="1" dirty="0" smtClean="0">
                <a:solidFill>
                  <a:srgbClr val="FF0000"/>
                </a:solidFill>
              </a:rPr>
              <a:t>immer </a:t>
            </a:r>
            <a:r>
              <a:rPr lang="de-DE" sz="1600" b="1" dirty="0" smtClean="0">
                <a:solidFill>
                  <a:srgbClr val="FF0000"/>
                </a:solidFill>
              </a:rPr>
              <a:t>heim.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Öffne </a:t>
            </a:r>
            <a:r>
              <a:rPr lang="de-DE" sz="1600" b="1" dirty="0" smtClean="0">
                <a:solidFill>
                  <a:srgbClr val="FF0000"/>
                </a:solidFill>
              </a:rPr>
              <a:t>weit die </a:t>
            </a:r>
            <a:r>
              <a:rPr lang="de-DE" sz="1600" b="1" dirty="0" smtClean="0">
                <a:solidFill>
                  <a:srgbClr val="FF0000"/>
                </a:solidFill>
              </a:rPr>
              <a:t>Liebestür, Herr</a:t>
            </a:r>
            <a:r>
              <a:rPr lang="de-DE" sz="1600" b="1" dirty="0" smtClean="0">
                <a:solidFill>
                  <a:srgbClr val="FF0000"/>
                </a:solidFill>
              </a:rPr>
              <a:t>, ich komm nun heim.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Verscherzt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das Glück im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Vaterhaus,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preßt mir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bittre Tränen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Die Lust der Welt hat mich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betört,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hat statt Freud nur Leid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beschert;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fühle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matt,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verlassen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krank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Sündendienst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fast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verschlang;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Ein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Hoffnungsstrahl enthüllet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daß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starb, und starb für mich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Mein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 ich seh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geh ich heim;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masche weißer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als Schnee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Herr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ich komm nun heim.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209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wanderte weit weg von Gott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wanderte weit weg von Gott</dc:title>
  <dc:creator>mary</dc:creator>
  <cp:lastModifiedBy>mary</cp:lastModifiedBy>
  <cp:revision>10</cp:revision>
  <dcterms:created xsi:type="dcterms:W3CDTF">2021-10-21T16:26:54Z</dcterms:created>
  <dcterms:modified xsi:type="dcterms:W3CDTF">2021-10-21T22:02:08Z</dcterms:modified>
</cp:coreProperties>
</file>