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11FBB-FAB8-4514-A037-1BF35FC6F290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B9BF-25E6-40EB-BCEE-2815AF8CBA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11FBB-FAB8-4514-A037-1BF35FC6F290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B9BF-25E6-40EB-BCEE-2815AF8CBA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11FBB-FAB8-4514-A037-1BF35FC6F290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B9BF-25E6-40EB-BCEE-2815AF8CBA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11FBB-FAB8-4514-A037-1BF35FC6F290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B9BF-25E6-40EB-BCEE-2815AF8CBA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11FBB-FAB8-4514-A037-1BF35FC6F290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B9BF-25E6-40EB-BCEE-2815AF8CBA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11FBB-FAB8-4514-A037-1BF35FC6F290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B9BF-25E6-40EB-BCEE-2815AF8CBA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11FBB-FAB8-4514-A037-1BF35FC6F290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B9BF-25E6-40EB-BCEE-2815AF8CBA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11FBB-FAB8-4514-A037-1BF35FC6F290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B9BF-25E6-40EB-BCEE-2815AF8CBA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11FBB-FAB8-4514-A037-1BF35FC6F290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B9BF-25E6-40EB-BCEE-2815AF8CBA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11FBB-FAB8-4514-A037-1BF35FC6F290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B9BF-25E6-40EB-BCEE-2815AF8CBA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11FBB-FAB8-4514-A037-1BF35FC6F290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B9BF-25E6-40EB-BCEE-2815AF8CBA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611FBB-FAB8-4514-A037-1BF35FC6F290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7B9BF-25E6-40EB-BCEE-2815AF8CBA2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las! and Did my Savoir Bleed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erido Triste a Jesús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907704" y="188640"/>
            <a:ext cx="5040560" cy="5784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Herido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Triste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Jesús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323528" y="980728"/>
            <a:ext cx="8604448" cy="5184576"/>
          </a:xfrm>
        </p:spPr>
        <p:txBody>
          <a:bodyPr numCol="2"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1.¡Oh cómo mi Salvador sangró,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Soberano murió!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un indigno como yo,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 vida Él entregó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2.¿Por mis maldades Él sufrió,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en el madero clamó?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¡Sublime gracia, Oh piedad!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Amor puro y sin igual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3.El sol su faz tuvo que ocultar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cuando en la Cruz su Creador,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muerte experimentó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Aquel que la vida creó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4.Mi faz también debería ocultar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contemplar esa Cruz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corazón deshecho está,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 lágrimas de gratitud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5.Mis lágrimas no podrán pagar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deuda de tal Amor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Aquí, Jesús, me entrego a </a:t>
            </a:r>
            <a:r>
              <a:rPr lang="es-E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tí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¿Qué más podría hacer Señor?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114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mary</dc:creator>
  <cp:lastModifiedBy>mary</cp:lastModifiedBy>
  <cp:revision>1</cp:revision>
  <dcterms:created xsi:type="dcterms:W3CDTF">2021-10-06T20:06:13Z</dcterms:created>
  <dcterms:modified xsi:type="dcterms:W3CDTF">2021-10-06T20:07:35Z</dcterms:modified>
</cp:coreProperties>
</file>