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05862-40C4-4BC6-BD0C-BD22A070D3E9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C4981-96A2-4357-A68B-8EFE058D2B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819472"/>
            <a:ext cx="9144000" cy="76774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hr holde Lich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-171400"/>
            <a:ext cx="3672408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Fuhr</a:t>
            </a:r>
            <a:r>
              <a:rPr lang="en-US" b="1" dirty="0" smtClean="0"/>
              <a:t> </a:t>
            </a:r>
            <a:r>
              <a:rPr lang="en-US" b="1" dirty="0" err="1" smtClean="0"/>
              <a:t>holde</a:t>
            </a:r>
            <a:r>
              <a:rPr lang="en-US" b="1" dirty="0" smtClean="0"/>
              <a:t> </a:t>
            </a:r>
            <a:r>
              <a:rPr lang="en-US" b="1" dirty="0" err="1" smtClean="0"/>
              <a:t>Licht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6400800" cy="4874096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Führ, liebes Licht, im Ring der Dunkelheit, führ du mich an!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Nacht ist dunkel und die Heimat weit, führ du mich an!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will nicht fragend in die Zukunft seh’n,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Schritt genügt, gestützt auf dich, zu geh’n.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war nicht immer so, nicht immer bat,ich um dein Licht.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wählte selbst mir meinen Lebenspfad; jetzt leit‘ du mich!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liebt‘ die Welt und ihre Eitelkeit.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Vergib den Stolz in der Vergangenheit!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lang warst du mein Schutz in Finsternis, auch jetzt Du wachst.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Führ‘ mich durch Sumpf und Moor und Fels und Strom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dieser Nacht! Und morgens lacht der Engel Antlitz mir,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einstens ich verloren hatte hier. 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schrittest selbst auf engem schroffem Pfad vor mir hinan.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Jetzt führ mich heim, nachhause wie ein Kind! Zu meinem Gott!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einstmals auszuruh’n nach Erdenstreit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milden Licht lebend’ger Ewigkeit.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Fuhr holde Licht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Fuhr holde Licht </dc:title>
  <dc:creator>mary</dc:creator>
  <cp:lastModifiedBy>mary</cp:lastModifiedBy>
  <cp:revision>8</cp:revision>
  <dcterms:created xsi:type="dcterms:W3CDTF">2020-01-08T00:41:19Z</dcterms:created>
  <dcterms:modified xsi:type="dcterms:W3CDTF">2021-10-31T22:06:21Z</dcterms:modified>
</cp:coreProperties>
</file>