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4" d="100"/>
          <a:sy n="84" d="100"/>
        </p:scale>
        <p:origin x="-1277" y="6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7E986-4CFF-469D-952E-E3DA85C65B30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90DAB-633D-41A8-B67A-41E2CDF646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Sali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01622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 </a:t>
            </a:r>
            <a:r>
              <a:rPr lang="en-US" b="1" dirty="0" err="1" smtClean="0"/>
              <a:t>Salib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4896544" cy="475252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1.Darah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dicurahkan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menggantiku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s'lamatkanku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Di </a:t>
            </a:r>
            <a:r>
              <a:rPr lang="en-US" b="1" dirty="0" err="1" smtClean="0">
                <a:solidFill>
                  <a:srgbClr val="FF0000"/>
                </a:solidFill>
              </a:rPr>
              <a:t>salib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salib</a:t>
            </a:r>
            <a:r>
              <a:rPr lang="en-US" b="1" dirty="0" smtClean="0">
                <a:solidFill>
                  <a:srgbClr val="FF0000"/>
                </a:solidFill>
              </a:rPr>
              <a:t>,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melihat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t'rang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beban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berat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dosaku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lepaslah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di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</a:t>
            </a:r>
            <a:r>
              <a:rPr lang="en-US" b="1" dirty="0" smtClean="0">
                <a:solidFill>
                  <a:srgbClr val="FF0000"/>
                </a:solidFill>
              </a:rPr>
              <a:t> '</a:t>
            </a:r>
            <a:r>
              <a:rPr lang="en-US" b="1" dirty="0" err="1" smtClean="0">
                <a:solidFill>
                  <a:srgbClr val="FF0000"/>
                </a:solidFill>
              </a:rPr>
              <a:t>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dapat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melihat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kini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hatiku</a:t>
            </a:r>
            <a:r>
              <a:rPr lang="en-US" b="1" dirty="0" smtClean="0">
                <a:solidFill>
                  <a:srgbClr val="FF0000"/>
                </a:solidFill>
              </a:rPr>
              <a:t> pun </a:t>
            </a:r>
            <a:r>
              <a:rPr lang="en-US" b="1" dirty="0" err="1" smtClean="0">
                <a:solidFill>
                  <a:srgbClr val="FF0000"/>
                </a:solidFill>
              </a:rPr>
              <a:t>senanglah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2.Kar'na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bandingnya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3.Sewaktu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disalibkan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reduplah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4.Tak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korbankan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93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Salib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Salib </dc:title>
  <dc:creator>mary</dc:creator>
  <cp:lastModifiedBy>mary</cp:lastModifiedBy>
  <cp:revision>9</cp:revision>
  <dcterms:created xsi:type="dcterms:W3CDTF">2021-10-07T15:01:51Z</dcterms:created>
  <dcterms:modified xsi:type="dcterms:W3CDTF">2021-10-07T18:25:50Z</dcterms:modified>
</cp:coreProperties>
</file>