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1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2F42D-C531-4B2A-B4E4-02BB6A7DA37D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A992A-0D3C-4F1F-908E-0228D70A05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2F42D-C531-4B2A-B4E4-02BB6A7DA37D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A992A-0D3C-4F1F-908E-0228D70A05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2F42D-C531-4B2A-B4E4-02BB6A7DA37D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A992A-0D3C-4F1F-908E-0228D70A05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2F42D-C531-4B2A-B4E4-02BB6A7DA37D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A992A-0D3C-4F1F-908E-0228D70A05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2F42D-C531-4B2A-B4E4-02BB6A7DA37D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A992A-0D3C-4F1F-908E-0228D70A05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2F42D-C531-4B2A-B4E4-02BB6A7DA37D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A992A-0D3C-4F1F-908E-0228D70A05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2F42D-C531-4B2A-B4E4-02BB6A7DA37D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A992A-0D3C-4F1F-908E-0228D70A05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2F42D-C531-4B2A-B4E4-02BB6A7DA37D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A992A-0D3C-4F1F-908E-0228D70A05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2F42D-C531-4B2A-B4E4-02BB6A7DA37D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A992A-0D3C-4F1F-908E-0228D70A05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2F42D-C531-4B2A-B4E4-02BB6A7DA37D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A992A-0D3C-4F1F-908E-0228D70A05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2F42D-C531-4B2A-B4E4-02BB6A7DA37D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A992A-0D3C-4F1F-908E-0228D70A05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92F42D-C531-4B2A-B4E4-02BB6A7DA37D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DA992A-0D3C-4F1F-908E-0228D70A053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, How a Rose E'er Blooming.jpg"/>
          <p:cNvPicPr>
            <a:picLocks noChangeAspect="1"/>
          </p:cNvPicPr>
          <p:nvPr userDrawn="1"/>
        </p:nvPicPr>
        <p:blipFill>
          <a:blip r:embed="rId14" cstate="print">
            <a:lum bright="6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et hev ei rose sprung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188640"/>
            <a:ext cx="5400600" cy="650503"/>
          </a:xfrm>
        </p:spPr>
        <p:txBody>
          <a:bodyPr>
            <a:normAutofit fontScale="90000"/>
          </a:bodyPr>
          <a:lstStyle/>
          <a:p>
            <a:r>
              <a:rPr lang="nn-NO" b="1" dirty="0" smtClean="0"/>
              <a:t>Det hev ei rose sprunge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632" y="1412776"/>
            <a:ext cx="7200800" cy="5040560"/>
          </a:xfrm>
        </p:spPr>
        <p:txBody>
          <a:bodyPr numCol="2">
            <a:noAutofit/>
          </a:bodyPr>
          <a:lstStyle/>
          <a:p>
            <a:pPr algn="l"/>
            <a:r>
              <a:rPr lang="nn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Det hev ei rose sprunge</a:t>
            </a:r>
          </a:p>
          <a:p>
            <a:pPr algn="l"/>
            <a:r>
              <a:rPr lang="nn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Ut av ei rot så grann</a:t>
            </a:r>
          </a:p>
          <a:p>
            <a:pPr algn="l"/>
            <a:r>
              <a:rPr lang="nn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Som fedrane hev sunge</a:t>
            </a:r>
          </a:p>
          <a:p>
            <a:pPr algn="l"/>
            <a:r>
              <a:rPr lang="nn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 Jesse rot ho rann</a:t>
            </a:r>
          </a:p>
          <a:p>
            <a:pPr algn="l"/>
            <a:r>
              <a:rPr lang="nn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 var ein blome blid</a:t>
            </a:r>
          </a:p>
          <a:p>
            <a:pPr algn="l"/>
            <a:r>
              <a:rPr lang="nn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Midt i den kalde vinter</a:t>
            </a:r>
          </a:p>
          <a:p>
            <a:pPr algn="l"/>
            <a:r>
              <a:rPr lang="nn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Ved mørke midtnattstid</a:t>
            </a:r>
          </a:p>
          <a:p>
            <a:pPr algn="l"/>
            <a:endParaRPr lang="nn-NO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n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 denne rosa eine</a:t>
            </a:r>
          </a:p>
          <a:p>
            <a:pPr algn="l"/>
            <a:r>
              <a:rPr lang="nn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sagt Jesajas ord</a:t>
            </a:r>
          </a:p>
          <a:p>
            <a:pPr algn="l"/>
            <a:r>
              <a:rPr lang="nn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Maria møy den reine</a:t>
            </a:r>
          </a:p>
          <a:p>
            <a:pPr algn="l"/>
            <a:r>
              <a:rPr lang="nn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Bar rosa til vår jord</a:t>
            </a:r>
          </a:p>
          <a:p>
            <a:pPr algn="l"/>
            <a:r>
              <a:rPr lang="nn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 Herrens miskunns makt</a:t>
            </a:r>
          </a:p>
          <a:p>
            <a:pPr algn="l"/>
            <a:r>
              <a:rPr lang="nn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Det store under gjorde</a:t>
            </a:r>
          </a:p>
          <a:p>
            <a:pPr algn="l"/>
            <a:r>
              <a:rPr lang="nn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Som var i spådom sagt</a:t>
            </a:r>
          </a:p>
          <a:p>
            <a:pPr algn="l"/>
            <a:r>
              <a:rPr lang="nn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Guds </a:t>
            </a:r>
            <a:r>
              <a:rPr lang="nn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rose ljuvleg angar</a:t>
            </a:r>
          </a:p>
          <a:p>
            <a:pPr algn="l"/>
            <a:r>
              <a:rPr lang="nn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 skin i jordlivsnatt</a:t>
            </a:r>
          </a:p>
          <a:p>
            <a:pPr algn="l"/>
            <a:r>
              <a:rPr lang="nn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Når henner ljos oss fangar</a:t>
            </a:r>
          </a:p>
          <a:p>
            <a:pPr algn="l"/>
            <a:r>
              <a:rPr lang="nn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 vert vår beste skatt</a:t>
            </a:r>
          </a:p>
          <a:p>
            <a:pPr algn="l"/>
            <a:r>
              <a:rPr lang="nn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syng i englelag:</a:t>
            </a:r>
          </a:p>
          <a:p>
            <a:pPr algn="l"/>
            <a:r>
              <a:rPr lang="nn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er det fødd ein frelsar</a:t>
            </a:r>
          </a:p>
          <a:p>
            <a:pPr algn="l"/>
            <a:r>
              <a:rPr lang="nn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 natta vart til dag.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103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Det hev ei rose sprunge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 hev ei rose sprunge</dc:title>
  <dc:creator>mary</dc:creator>
  <cp:lastModifiedBy>mary</cp:lastModifiedBy>
  <cp:revision>11</cp:revision>
  <dcterms:created xsi:type="dcterms:W3CDTF">2021-10-10T22:08:50Z</dcterms:created>
  <dcterms:modified xsi:type="dcterms:W3CDTF">2021-10-11T16:55:58Z</dcterms:modified>
</cp:coreProperties>
</file>