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E345E-26A5-4638-B433-40147CA5F9CB}" type="datetimeFigureOut">
              <a:rPr lang="en-US" smtClean="0"/>
              <a:pPr/>
              <a:t>10/11/2021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A026A-0F68-4ABD-80FE-AA39194E55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E345E-26A5-4638-B433-40147CA5F9CB}" type="datetimeFigureOut">
              <a:rPr lang="en-US" smtClean="0"/>
              <a:pPr/>
              <a:t>10/11/2021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A026A-0F68-4ABD-80FE-AA39194E55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E345E-26A5-4638-B433-40147CA5F9CB}" type="datetimeFigureOut">
              <a:rPr lang="en-US" smtClean="0"/>
              <a:pPr/>
              <a:t>10/11/2021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A026A-0F68-4ABD-80FE-AA39194E55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E345E-26A5-4638-B433-40147CA5F9CB}" type="datetimeFigureOut">
              <a:rPr lang="en-US" smtClean="0"/>
              <a:pPr/>
              <a:t>10/11/2021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A026A-0F68-4ABD-80FE-AA39194E55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E345E-26A5-4638-B433-40147CA5F9CB}" type="datetimeFigureOut">
              <a:rPr lang="en-US" smtClean="0"/>
              <a:pPr/>
              <a:t>10/11/2021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A026A-0F68-4ABD-80FE-AA39194E55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E345E-26A5-4638-B433-40147CA5F9CB}" type="datetimeFigureOut">
              <a:rPr lang="en-US" smtClean="0"/>
              <a:pPr/>
              <a:t>10/11/2021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A026A-0F68-4ABD-80FE-AA39194E55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E345E-26A5-4638-B433-40147CA5F9CB}" type="datetimeFigureOut">
              <a:rPr lang="en-US" smtClean="0"/>
              <a:pPr/>
              <a:t>10/11/2021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A026A-0F68-4ABD-80FE-AA39194E55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E345E-26A5-4638-B433-40147CA5F9CB}" type="datetimeFigureOut">
              <a:rPr lang="en-US" smtClean="0"/>
              <a:pPr/>
              <a:t>10/11/2021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A026A-0F68-4ABD-80FE-AA39194E55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E345E-26A5-4638-B433-40147CA5F9CB}" type="datetimeFigureOut">
              <a:rPr lang="en-US" smtClean="0"/>
              <a:pPr/>
              <a:t>10/11/2021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A026A-0F68-4ABD-80FE-AA39194E55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E345E-26A5-4638-B433-40147CA5F9CB}" type="datetimeFigureOut">
              <a:rPr lang="en-US" smtClean="0"/>
              <a:pPr/>
              <a:t>10/11/2021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A026A-0F68-4ABD-80FE-AA39194E55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E345E-26A5-4638-B433-40147CA5F9CB}" type="datetimeFigureOut">
              <a:rPr lang="en-US" smtClean="0"/>
              <a:pPr/>
              <a:t>10/11/2021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A026A-0F68-4ABD-80FE-AA39194E55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CE345E-26A5-4638-B433-40147CA5F9CB}" type="datetimeFigureOut">
              <a:rPr lang="en-US" smtClean="0"/>
              <a:pPr/>
              <a:t>10/11/2021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3A026A-0F68-4ABD-80FE-AA39194E55B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Lo, How a Rose E'er Blooming.jpg"/>
          <p:cNvPicPr>
            <a:picLocks noChangeAspect="1"/>
          </p:cNvPicPr>
          <p:nvPr userDrawn="1"/>
        </p:nvPicPr>
        <p:blipFill>
          <a:blip r:embed="rId14" cstate="print">
            <a:lum bright="62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Dans une étable obscure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35696" y="188640"/>
            <a:ext cx="5400600" cy="461863"/>
          </a:xfrm>
        </p:spPr>
        <p:txBody>
          <a:bodyPr>
            <a:normAutofit fontScale="90000"/>
          </a:bodyPr>
          <a:lstStyle/>
          <a:p>
            <a:r>
              <a:rPr lang="en-US" i="1" dirty="0" smtClean="0"/>
              <a:t/>
            </a:r>
            <a:br>
              <a:rPr lang="en-US" i="1" dirty="0" smtClean="0"/>
            </a:br>
            <a:r>
              <a:rPr lang="en-US" b="1" dirty="0" err="1" smtClean="0"/>
              <a:t>Dans</a:t>
            </a:r>
            <a:r>
              <a:rPr lang="en-US" b="1" dirty="0" smtClean="0"/>
              <a:t> </a:t>
            </a:r>
            <a:r>
              <a:rPr lang="en-US" b="1" dirty="0" err="1"/>
              <a:t>une</a:t>
            </a:r>
            <a:r>
              <a:rPr lang="en-US" b="1" dirty="0"/>
              <a:t> </a:t>
            </a:r>
            <a:r>
              <a:rPr lang="en-US" b="1" dirty="0" err="1"/>
              <a:t>étable</a:t>
            </a:r>
            <a:r>
              <a:rPr lang="en-US" b="1" dirty="0"/>
              <a:t> obscure</a:t>
            </a:r>
            <a:br>
              <a:rPr lang="en-US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1600" y="1124744"/>
            <a:ext cx="7200800" cy="5400600"/>
          </a:xfrm>
        </p:spPr>
        <p:txBody>
          <a:bodyPr numCol="2">
            <a:noAutofit/>
          </a:bodyPr>
          <a:lstStyle/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Dans une étable obscure,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Sous le ciel étoilé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Et d’une Vierge pure,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 doux Sauveur est né.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 Seigneur Jésus-Christ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Est né dans une crèche,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Quand a sonné minuit.</a:t>
            </a:r>
          </a:p>
          <a:p>
            <a:pPr algn="l"/>
            <a:endParaRPr lang="fr-F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fr-F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Tandis que les Rois mages,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Tandis que les bergers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Lui portent leurs hommages,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Portons-Lui nos baisers.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 Seigneur Jésus-Christ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Saura bien nous sourire,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 cette heureuse nuit.</a:t>
            </a:r>
          </a:p>
          <a:p>
            <a:pPr algn="l"/>
            <a:endParaRPr lang="fr-F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Plein d’une foi profonde,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 monde est à genoux !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Frêle Majesté blonde,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Étends les mains sur nous !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Ô Jésus tout petit,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 monde entier t’acclame,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Dans l’adorable nuit.</a:t>
            </a:r>
          </a:p>
          <a:p>
            <a:pPr algn="l"/>
            <a:endParaRPr lang="fr-F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fr-F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Sur cette paille fraîche,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Malgré le vent qui mord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Dans l'ombre de la crèche,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 Roi du monde dort.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 Seigneur Jésus-Christ,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Prions avec les anges,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Dans l'ineffable nuit.</a:t>
            </a:r>
          </a:p>
          <a:p>
            <a:pPr algn="l"/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78</TotalTime>
  <Words>136</Words>
  <Application>Microsoft Office PowerPoint</Application>
  <PresentationFormat>On-screen Show (4:3)</PresentationFormat>
  <Paragraphs>34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Dans une étable obscure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Dans une étable obscure </dc:title>
  <dc:creator>mary</dc:creator>
  <cp:lastModifiedBy>mary</cp:lastModifiedBy>
  <cp:revision>6</cp:revision>
  <dcterms:created xsi:type="dcterms:W3CDTF">2021-10-10T21:54:12Z</dcterms:created>
  <dcterms:modified xsi:type="dcterms:W3CDTF">2021-10-11T15:33:21Z</dcterms:modified>
</cp:coreProperties>
</file>