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8F026-6C3E-4094-9A95-BD475399DFFB}" type="datetimeFigureOut">
              <a:rPr lang="en-US" smtClean="0"/>
              <a:pPr/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A58AB-40E9-4FEF-BAED-D763852BD3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8F026-6C3E-4094-9A95-BD475399DFFB}" type="datetimeFigureOut">
              <a:rPr lang="en-US" smtClean="0"/>
              <a:pPr/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A58AB-40E9-4FEF-BAED-D763852BD3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8F026-6C3E-4094-9A95-BD475399DFFB}" type="datetimeFigureOut">
              <a:rPr lang="en-US" smtClean="0"/>
              <a:pPr/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A58AB-40E9-4FEF-BAED-D763852BD3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8F026-6C3E-4094-9A95-BD475399DFFB}" type="datetimeFigureOut">
              <a:rPr lang="en-US" smtClean="0"/>
              <a:pPr/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A58AB-40E9-4FEF-BAED-D763852BD3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8F026-6C3E-4094-9A95-BD475399DFFB}" type="datetimeFigureOut">
              <a:rPr lang="en-US" smtClean="0"/>
              <a:pPr/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A58AB-40E9-4FEF-BAED-D763852BD3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8F026-6C3E-4094-9A95-BD475399DFFB}" type="datetimeFigureOut">
              <a:rPr lang="en-US" smtClean="0"/>
              <a:pPr/>
              <a:t>10/30/2021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A58AB-40E9-4FEF-BAED-D763852BD3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8F026-6C3E-4094-9A95-BD475399DFFB}" type="datetimeFigureOut">
              <a:rPr lang="en-US" smtClean="0"/>
              <a:pPr/>
              <a:t>10/30/2021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A58AB-40E9-4FEF-BAED-D763852BD3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8F026-6C3E-4094-9A95-BD475399DFFB}" type="datetimeFigureOut">
              <a:rPr lang="en-US" smtClean="0"/>
              <a:pPr/>
              <a:t>10/30/2021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A58AB-40E9-4FEF-BAED-D763852BD3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8F026-6C3E-4094-9A95-BD475399DFFB}" type="datetimeFigureOut">
              <a:rPr lang="en-US" smtClean="0"/>
              <a:pPr/>
              <a:t>10/30/2021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A58AB-40E9-4FEF-BAED-D763852BD3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8F026-6C3E-4094-9A95-BD475399DFFB}" type="datetimeFigureOut">
              <a:rPr lang="en-US" smtClean="0"/>
              <a:pPr/>
              <a:t>10/30/2021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A58AB-40E9-4FEF-BAED-D763852BD3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8F026-6C3E-4094-9A95-BD475399DFFB}" type="datetimeFigureOut">
              <a:rPr lang="en-US" smtClean="0"/>
              <a:pPr/>
              <a:t>10/30/2021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A58AB-40E9-4FEF-BAED-D763852BD3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78F026-6C3E-4094-9A95-BD475399DFFB}" type="datetimeFigureOut">
              <a:rPr lang="en-US" smtClean="0"/>
              <a:pPr/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6A58AB-40E9-4FEF-BAED-D763852BD3B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ajestic sweetness sits enthroned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tapa Agung dan Muli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260649"/>
            <a:ext cx="5472608" cy="576064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Betapa</a:t>
            </a:r>
            <a:r>
              <a:rPr lang="en-US" b="1" dirty="0"/>
              <a:t> </a:t>
            </a:r>
            <a:r>
              <a:rPr lang="en-US" b="1" dirty="0" err="1"/>
              <a:t>Agung</a:t>
            </a:r>
            <a:r>
              <a:rPr lang="en-US" b="1" dirty="0"/>
              <a:t> </a:t>
            </a:r>
            <a:r>
              <a:rPr lang="en-US" b="1" dirty="0" err="1"/>
              <a:t>dan</a:t>
            </a:r>
            <a:r>
              <a:rPr lang="en-US" b="1" dirty="0"/>
              <a:t> </a:t>
            </a:r>
            <a:r>
              <a:rPr lang="en-US" b="1" dirty="0" err="1"/>
              <a:t>Mulia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1340768"/>
            <a:ext cx="7920880" cy="5040560"/>
          </a:xfrm>
        </p:spPr>
        <p:txBody>
          <a:bodyPr numCol="2"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1.Betapa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agung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mulia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Almasih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Terpancar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wajahNya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Anug'rah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Anug'rah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2.Tak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mungkin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bandingnya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Tuhanlah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Termulia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surga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surga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3.Di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sesat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Hilanglah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haluan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menanggung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salib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b'rat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Memb'ri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pengharapan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Memb'ri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pengharapan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4.KasihNya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terbalaskan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KuasaNya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terp'ri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Sengatnya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dikalahkan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Menanglah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Almasih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Menanglah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Almasih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86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Betapa Agung dan Mulia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Betapa Agung dan Mulia</dc:title>
  <dc:creator>mary</dc:creator>
  <cp:lastModifiedBy>mary</cp:lastModifiedBy>
  <cp:revision>7</cp:revision>
  <dcterms:created xsi:type="dcterms:W3CDTF">2021-09-24T18:32:10Z</dcterms:created>
  <dcterms:modified xsi:type="dcterms:W3CDTF">2021-10-30T23:28:59Z</dcterms:modified>
</cp:coreProperties>
</file>