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5825-BAB3-4543-ABA0-9D98E932133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E58D-3309-4CC0-BF27-1E720A644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anderte weit weg von Got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544616" cy="36247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err="1" smtClean="0"/>
              <a:t>Ako</a:t>
            </a:r>
            <a:r>
              <a:rPr lang="es-ES" b="1" dirty="0" smtClean="0"/>
              <a:t> </a:t>
            </a:r>
            <a:r>
              <a:rPr lang="es-ES" b="1" dirty="0"/>
              <a:t>ay </a:t>
            </a:r>
            <a:r>
              <a:rPr lang="es-ES" b="1" dirty="0" err="1"/>
              <a:t>lumayo</a:t>
            </a:r>
            <a:r>
              <a:rPr lang="es-ES" b="1" dirty="0"/>
              <a:t>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Diyos</a:t>
            </a: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7704856" cy="609329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1.Ako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pauwi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Di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gagala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Tawag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600" b="1" dirty="0" smtClean="0">
                <a:solidFill>
                  <a:srgbClr val="FF0000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Pauwi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’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2.Maraming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naaksaya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Nagsisisi’t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lumuluha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Panghawakan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4.Puso’t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kalulwa’y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mahapdi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mabawi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5.Tanging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6.Kailangan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Ako ay lumayo sa Diyos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Ako ay lumayo sa Diyos </dc:title>
  <dc:creator>mary</dc:creator>
  <cp:lastModifiedBy>mary</cp:lastModifiedBy>
  <cp:revision>5</cp:revision>
  <dcterms:created xsi:type="dcterms:W3CDTF">2021-10-21T16:44:23Z</dcterms:created>
  <dcterms:modified xsi:type="dcterms:W3CDTF">2021-10-22T18:49:33Z</dcterms:modified>
</cp:coreProperties>
</file>