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7D913-2D31-4DEE-B4F4-57F16203A555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B27F8-87D9-437D-A9A4-A852996C6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a! Aking Manunub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5616624" cy="57606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Aba</a:t>
            </a:r>
            <a:r>
              <a:rPr lang="en-US" b="1" dirty="0"/>
              <a:t>! </a:t>
            </a:r>
            <a:r>
              <a:rPr lang="en-US" b="1" dirty="0" err="1"/>
              <a:t>Aking</a:t>
            </a:r>
            <a:r>
              <a:rPr lang="en-US" b="1" dirty="0"/>
              <a:t> </a:t>
            </a:r>
            <a:r>
              <a:rPr lang="en-US" b="1" dirty="0" err="1"/>
              <a:t>Manunubos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8136904" cy="432048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bumuhos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Kamangha-manghang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Pagsintang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nagkubli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Tinago’ng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Manlilikha’y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pumanaw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kahihiyan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mapagmasdan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maampat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tutumbasan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Naririto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sinusuko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Aba! Aking Manunubos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Aba! Aking Manunubos</dc:title>
  <dc:creator>mary</dc:creator>
  <cp:lastModifiedBy>mary</cp:lastModifiedBy>
  <cp:revision>15</cp:revision>
  <dcterms:created xsi:type="dcterms:W3CDTF">2021-10-04T14:47:09Z</dcterms:created>
  <dcterms:modified xsi:type="dcterms:W3CDTF">2021-10-06T19:07:32Z</dcterms:modified>
</cp:coreProperties>
</file>