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86CE6-1EF4-4AA3-B6C4-34BD68028D00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00C5-FD84-4E77-B258-C692DF5D7F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86CE6-1EF4-4AA3-B6C4-34BD68028D00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00C5-FD84-4E77-B258-C692DF5D7F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86CE6-1EF4-4AA3-B6C4-34BD68028D00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00C5-FD84-4E77-B258-C692DF5D7F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86CE6-1EF4-4AA3-B6C4-34BD68028D00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00C5-FD84-4E77-B258-C692DF5D7F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86CE6-1EF4-4AA3-B6C4-34BD68028D00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00C5-FD84-4E77-B258-C692DF5D7F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86CE6-1EF4-4AA3-B6C4-34BD68028D00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00C5-FD84-4E77-B258-C692DF5D7F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86CE6-1EF4-4AA3-B6C4-34BD68028D00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00C5-FD84-4E77-B258-C692DF5D7F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86CE6-1EF4-4AA3-B6C4-34BD68028D00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00C5-FD84-4E77-B258-C692DF5D7F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86CE6-1EF4-4AA3-B6C4-34BD68028D00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00C5-FD84-4E77-B258-C692DF5D7F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86CE6-1EF4-4AA3-B6C4-34BD68028D00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00C5-FD84-4E77-B258-C692DF5D7F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86CE6-1EF4-4AA3-B6C4-34BD68028D00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800C5-FD84-4E77-B258-C692DF5D7F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86CE6-1EF4-4AA3-B6C4-34BD68028D00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800C5-FD84-4E77-B258-C692DF5D7F9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ight of the world is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온 세상이 어두워 캄캄하나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548680"/>
            <a:ext cx="4027984" cy="1008112"/>
          </a:xfrm>
        </p:spPr>
        <p:txBody>
          <a:bodyPr>
            <a:normAutofit fontScale="90000"/>
          </a:bodyPr>
          <a:lstStyle/>
          <a:p>
            <a:r>
              <a:rPr lang="ko-KR" altLang="en-US" b="1" dirty="0"/>
              <a:t>온 세상이 어두워 캄캄하나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1817440"/>
            <a:ext cx="7272808" cy="4851920"/>
          </a:xfrm>
        </p:spPr>
        <p:txBody>
          <a:bodyPr numCol="2">
            <a:noAutofit/>
          </a:bodyPr>
          <a:lstStyle/>
          <a:p>
            <a:pPr algn="l"/>
            <a:r>
              <a:rPr lang="en-US" altLang="ko-K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ko-KR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온 세상이 어두워 캄캄하나</a:t>
            </a:r>
          </a:p>
          <a:p>
            <a:pPr algn="l"/>
            <a:r>
              <a:rPr lang="ko-KR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이 세상의 빛은 예수</a:t>
            </a:r>
          </a:p>
          <a:p>
            <a:pPr algn="l"/>
            <a:r>
              <a:rPr lang="ko-KR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예수의 영광이 햇빛 같아</a:t>
            </a:r>
          </a:p>
          <a:p>
            <a:pPr algn="l"/>
            <a:r>
              <a:rPr lang="ko-KR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이 세상의 빛은 예수</a:t>
            </a:r>
          </a:p>
          <a:p>
            <a:pPr algn="l"/>
            <a:endParaRPr lang="ko-KR" alt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700" b="1" dirty="0" smtClean="0">
                <a:solidFill>
                  <a:srgbClr val="FF0000"/>
                </a:solidFill>
              </a:rPr>
              <a:t>후렴</a:t>
            </a:r>
          </a:p>
          <a:p>
            <a:pPr algn="l"/>
            <a:r>
              <a:rPr lang="ko-KR" altLang="en-US" sz="1700" b="1" dirty="0" smtClean="0">
                <a:solidFill>
                  <a:srgbClr val="FF0000"/>
                </a:solidFill>
              </a:rPr>
              <a:t>이 빛으로 다 나아오라</a:t>
            </a:r>
          </a:p>
          <a:p>
            <a:pPr algn="l"/>
            <a:r>
              <a:rPr lang="ko-KR" altLang="en-US" sz="1700" b="1" dirty="0" smtClean="0">
                <a:solidFill>
                  <a:srgbClr val="FF0000"/>
                </a:solidFill>
              </a:rPr>
              <a:t>밝은 그 빛 날 비춰주어</a:t>
            </a:r>
          </a:p>
          <a:p>
            <a:pPr algn="l"/>
            <a:r>
              <a:rPr lang="ko-KR" altLang="en-US" sz="1700" b="1" dirty="0" smtClean="0">
                <a:solidFill>
                  <a:srgbClr val="FF0000"/>
                </a:solidFill>
              </a:rPr>
              <a:t>어둡던 눈 곧 밝았도다</a:t>
            </a:r>
          </a:p>
          <a:p>
            <a:pPr algn="l"/>
            <a:r>
              <a:rPr lang="ko-KR" altLang="en-US" sz="1700" b="1" dirty="0" smtClean="0">
                <a:solidFill>
                  <a:srgbClr val="FF0000"/>
                </a:solidFill>
              </a:rPr>
              <a:t>이 세상의 빛은 예수</a:t>
            </a:r>
          </a:p>
          <a:p>
            <a:pPr algn="l"/>
            <a:endParaRPr lang="ko-KR" alt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ko-KR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예수를 믿으면 어둠없네</a:t>
            </a:r>
          </a:p>
          <a:p>
            <a:pPr algn="l"/>
            <a:r>
              <a:rPr lang="ko-KR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이 세상의 빛은 예수</a:t>
            </a:r>
          </a:p>
          <a:p>
            <a:pPr algn="l"/>
            <a:r>
              <a:rPr lang="ko-KR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그 말씀을 따라서 살아가리</a:t>
            </a:r>
          </a:p>
          <a:p>
            <a:pPr algn="l"/>
            <a:r>
              <a:rPr lang="ko-KR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이 세상의 빛은 </a:t>
            </a:r>
            <a:r>
              <a:rPr lang="ko-KR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예수</a:t>
            </a:r>
            <a:endParaRPr lang="en-US" altLang="ko-KR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altLang="ko-K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ko-KR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죄 가운데 눈 멀어 사는 자여</a:t>
            </a:r>
          </a:p>
          <a:p>
            <a:pPr algn="l"/>
            <a:r>
              <a:rPr lang="ko-KR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이 세상의 빛은 예수</a:t>
            </a:r>
          </a:p>
          <a:p>
            <a:pPr algn="l"/>
            <a:r>
              <a:rPr lang="ko-KR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이름을 믿으면 눈 밝으리</a:t>
            </a:r>
          </a:p>
          <a:p>
            <a:pPr algn="l"/>
            <a:r>
              <a:rPr lang="ko-KR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이 세상의 빛은 예수</a:t>
            </a:r>
          </a:p>
          <a:p>
            <a:pPr algn="l"/>
            <a:endParaRPr lang="ko-KR" alt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ko-KR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저 천국엔 햇빛이 쓸데없네</a:t>
            </a:r>
          </a:p>
          <a:p>
            <a:pPr algn="l"/>
            <a:r>
              <a:rPr lang="ko-KR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저 세상의 빛도 예수</a:t>
            </a:r>
          </a:p>
          <a:p>
            <a:pPr algn="l"/>
            <a:r>
              <a:rPr lang="ko-KR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그 높으신 곳에도 빛이시라</a:t>
            </a:r>
          </a:p>
          <a:p>
            <a:pPr algn="l"/>
            <a:r>
              <a:rPr lang="ko-KR" alt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저 세상의 빛도 예수</a:t>
            </a:r>
          </a:p>
          <a:p>
            <a:pPr algn="l"/>
            <a:endParaRPr lang="ko-KR" alt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98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온 세상이 어두워 캄캄하나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온 세상이 어두워 캄캄하나</dc:title>
  <dc:creator>mary</dc:creator>
  <cp:lastModifiedBy>mary</cp:lastModifiedBy>
  <cp:revision>6</cp:revision>
  <dcterms:created xsi:type="dcterms:W3CDTF">2021-09-04T19:54:24Z</dcterms:created>
  <dcterms:modified xsi:type="dcterms:W3CDTF">2021-09-06T19:43:58Z</dcterms:modified>
</cp:coreProperties>
</file>