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93C4-024D-4951-A7F9-555D018A0E32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78B66-DCEF-4C29-B486-D9558A855B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the day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这是耶和华所定的日子 by Les Garre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8348464" cy="65050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b="1" dirty="0" smtClean="0"/>
              <a:t>这</a:t>
            </a:r>
            <a:r>
              <a:rPr lang="zh-CN" altLang="en-US" b="1" dirty="0"/>
              <a:t>是耶和华所定的日</a:t>
            </a:r>
            <a:r>
              <a:rPr lang="zh-CN" altLang="en-US" b="1" dirty="0" smtClean="0"/>
              <a:t>子 </a:t>
            </a:r>
            <a:r>
              <a:rPr lang="en-US" altLang="zh-CN" b="1" dirty="0" smtClean="0"/>
              <a:t>by Les Garrett </a:t>
            </a:r>
            <a:r>
              <a:rPr lang="zh-CN" altLang="en-US" dirty="0"/>
              <a:t/>
            </a:r>
            <a:br>
              <a:rPr lang="zh-CN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636912"/>
            <a:ext cx="4680520" cy="2736304"/>
          </a:xfrm>
        </p:spPr>
        <p:txBody>
          <a:bodyPr>
            <a:norm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这是耶和华 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这是耶和华所定的日子 所定的日子 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我们在其中 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我们在其中要高兴欢喜 要高兴欢喜 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这是耶和华所定的日子 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我们在其中要高兴欢喜 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这是耶和华 这是耶和华所定的日子  </a:t>
            </a: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这是耶和华所定的日子 by Les Garrett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这是耶和华所定的日子</dc:title>
  <dc:creator>mary</dc:creator>
  <cp:lastModifiedBy>mary</cp:lastModifiedBy>
  <cp:revision>5</cp:revision>
  <dcterms:created xsi:type="dcterms:W3CDTF">2021-09-24T19:16:39Z</dcterms:created>
  <dcterms:modified xsi:type="dcterms:W3CDTF">2021-09-25T18:14:00Z</dcterms:modified>
</cp:coreProperties>
</file>