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2D45-5D5D-4B58-A7DB-2F1D1FD4B082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E921-8857-4E50-96B7-003ABB269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2D45-5D5D-4B58-A7DB-2F1D1FD4B082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E921-8857-4E50-96B7-003ABB269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2D45-5D5D-4B58-A7DB-2F1D1FD4B082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E921-8857-4E50-96B7-003ABB269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2D45-5D5D-4B58-A7DB-2F1D1FD4B082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E921-8857-4E50-96B7-003ABB269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2D45-5D5D-4B58-A7DB-2F1D1FD4B082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E921-8857-4E50-96B7-003ABB269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2D45-5D5D-4B58-A7DB-2F1D1FD4B082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E921-8857-4E50-96B7-003ABB269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2D45-5D5D-4B58-A7DB-2F1D1FD4B082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E921-8857-4E50-96B7-003ABB269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2D45-5D5D-4B58-A7DB-2F1D1FD4B082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E921-8857-4E50-96B7-003ABB269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2D45-5D5D-4B58-A7DB-2F1D1FD4B082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E921-8857-4E50-96B7-003ABB269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2D45-5D5D-4B58-A7DB-2F1D1FD4B082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E921-8857-4E50-96B7-003ABB269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2D45-5D5D-4B58-A7DB-2F1D1FD4B082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E921-8857-4E50-96B7-003ABB269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52D45-5D5D-4B58-A7DB-2F1D1FD4B082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CE921-8857-4E50-96B7-003ABB2692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d the Voice of Jesus S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聽耶穌柔聲說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3960440" cy="650503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我</a:t>
            </a:r>
            <a:r>
              <a:rPr lang="zh-TW" altLang="en-US" b="1" dirty="0" smtClean="0"/>
              <a:t>聽耶穌柔聲說</a:t>
            </a:r>
            <a:r>
              <a:rPr lang="zh-TW" altLang="en-US" dirty="0" smtClean="0"/>
              <a:t> </a:t>
            </a:r>
            <a:br>
              <a:rPr lang="zh-TW" altLang="en-US" dirty="0" smtClean="0"/>
            </a:br>
            <a:r>
              <a:rPr lang="zh-CN" altLang="en-US" b="1" dirty="0" smtClean="0"/>
              <a:t/>
            </a:r>
            <a:br>
              <a:rPr lang="zh-CN" alt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628800"/>
            <a:ext cx="4104456" cy="485192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我聽耶穌柔聲的說，“來就我得安息；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身心疲倦困乏的人，靠首在我懷裏。”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我本勞苦疲倦憂愁，我既前來歸主；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在主懷裏我得安息祂使我心歡欣。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我聽耶穌柔聲的說，“我有生命活泉；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乾渴切慕滋潤的人，我必賜他活泉。”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我心乾渴來就耶穌，祂賜生命活水；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心得滋潤靈得甦醒我今靠主而活。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我聽耶穌柔聲的說，“我是暗世之光；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來就我的得見晨光，全路程必照亮。”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我舉目仰望主耶穌，祂是晨星朝陽；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在祂光中欣然前往行完在世路程。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189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我聽耶穌柔聲說 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我聞耶和華溫柔說道</dc:title>
  <dc:creator>mary</dc:creator>
  <cp:lastModifiedBy>mary</cp:lastModifiedBy>
  <cp:revision>13</cp:revision>
  <dcterms:created xsi:type="dcterms:W3CDTF">2021-08-15T19:19:42Z</dcterms:created>
  <dcterms:modified xsi:type="dcterms:W3CDTF">2021-09-07T17:53:18Z</dcterms:modified>
</cp:coreProperties>
</file>