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EE28-9AE9-4049-95FA-41405C4ACFF3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775A-87B3-49DE-8DF0-11E2D7820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EE28-9AE9-4049-95FA-41405C4ACFF3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775A-87B3-49DE-8DF0-11E2D7820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EE28-9AE9-4049-95FA-41405C4ACFF3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775A-87B3-49DE-8DF0-11E2D7820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EE28-9AE9-4049-95FA-41405C4ACFF3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775A-87B3-49DE-8DF0-11E2D7820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EE28-9AE9-4049-95FA-41405C4ACFF3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775A-87B3-49DE-8DF0-11E2D7820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EE28-9AE9-4049-95FA-41405C4ACFF3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775A-87B3-49DE-8DF0-11E2D7820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EE28-9AE9-4049-95FA-41405C4ACFF3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775A-87B3-49DE-8DF0-11E2D7820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EE28-9AE9-4049-95FA-41405C4ACFF3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775A-87B3-49DE-8DF0-11E2D7820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EE28-9AE9-4049-95FA-41405C4ACFF3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775A-87B3-49DE-8DF0-11E2D7820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EE28-9AE9-4049-95FA-41405C4ACFF3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775A-87B3-49DE-8DF0-11E2D7820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EE28-9AE9-4049-95FA-41405C4ACFF3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775A-87B3-49DE-8DF0-11E2D7820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9EE28-9AE9-4049-95FA-41405C4ACFF3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6775A-87B3-49DE-8DF0-11E2D78202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only is our message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ただ主を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332656"/>
            <a:ext cx="2592288" cy="648072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mtClean="0"/>
              <a:t>た</a:t>
            </a:r>
            <a:r>
              <a:rPr lang="ja-JP" altLang="en-US"/>
              <a:t>だ</a:t>
            </a:r>
            <a:r>
              <a:rPr lang="ko-KR" altLang="en-US"/>
              <a:t>主</a:t>
            </a:r>
            <a:r>
              <a:rPr lang="ja-JP" altLang="en-US"/>
              <a:t>を</a:t>
            </a:r>
            <a:br>
              <a:rPr lang="ja-JP" altLang="en-US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1556792"/>
            <a:ext cx="6872808" cy="4608512"/>
          </a:xfrm>
        </p:spPr>
        <p:txBody>
          <a:bodyPr numCol="2"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１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ただ主を崇（あが）めて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ただ主に仕えん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ただ主を頼りて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ただ主を仰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あお）がん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称えよ　ただ主を　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主は救い主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600" b="1" smtClean="0">
                <a:solidFill>
                  <a:srgbClr val="FF0000"/>
                </a:solidFill>
              </a:rPr>
              <a:t>ぬし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清め主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600" b="1" smtClean="0">
                <a:solidFill>
                  <a:srgbClr val="FF0000"/>
                </a:solidFill>
              </a:rPr>
              <a:t>ぬし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)</a:t>
            </a:r>
            <a:r>
              <a:rPr lang="ja-JP" altLang="en-US" sz="1600" b="1" smtClean="0">
                <a:solidFill>
                  <a:srgbClr val="FF0000"/>
                </a:solidFill>
              </a:rPr>
              <a:t>　癒やし主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600" b="1" smtClean="0">
                <a:solidFill>
                  <a:srgbClr val="FF0000"/>
                </a:solidFill>
              </a:rPr>
              <a:t>ぬし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)</a:t>
            </a:r>
            <a:r>
              <a:rPr lang="ja-JP" altLang="en-US" sz="1600" b="1" smtClean="0">
                <a:solidFill>
                  <a:srgbClr val="FF0000"/>
                </a:solidFill>
              </a:rPr>
              <a:t>　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王の王　主の主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600" b="1" smtClean="0">
                <a:solidFill>
                  <a:srgbClr val="FF0000"/>
                </a:solidFill>
              </a:rPr>
              <a:t>しゅのしゅ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２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主こそ救い主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ぬし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神の子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羊 我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が義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ぎ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が清き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が力なれ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３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主こそ清め主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ぬし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が内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うち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清め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御霊の御神の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住まいとし給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たま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４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しゅ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こそ癒やし主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ぬし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しゅ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を生かしたる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霊をもて死ぬべき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が身を生かす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５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主こそ来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きた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るべき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王の王　主の主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しゅのしゅ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我が花婿なれ　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我は恋慕（しと）う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13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ただ主を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ただ主を </dc:title>
  <dc:creator>mary</dc:creator>
  <cp:lastModifiedBy>mary</cp:lastModifiedBy>
  <cp:revision>9</cp:revision>
  <dcterms:created xsi:type="dcterms:W3CDTF">2021-09-03T18:41:05Z</dcterms:created>
  <dcterms:modified xsi:type="dcterms:W3CDTF">2021-09-03T20:20:46Z</dcterms:modified>
</cp:coreProperties>
</file>