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DF1C2-EF4F-4CD7-B6B1-A8187021F66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F3D38-0A8E-467D-9B7C-06520A2653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ああベツレヘム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0"/>
            <a:ext cx="4032448" cy="54868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あ</a:t>
            </a:r>
            <a:r>
              <a:rPr lang="ja-JP" altLang="en-US"/>
              <a:t>あベツレヘムよ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809328"/>
            <a:ext cx="3528392" cy="604867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ああベツレヘムよ などかひとり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星のみ匂いて ふかく眠る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知らずや今宵 くらき空に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とこよのひかりの 照りわたるを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ひとみな眠りて 知らぬまにぞ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み子なるキリスト 生まれたもう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あしたの星よ うたいまつれ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「神にはみ栄え 地に平和」と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しずかに夜露の くだるごとく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めぐみの賜物 世にのぞみぬ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罪ふかき世に かかるめぐみ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天より来べしと たれかは知る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ああベツレヘムの きよきみ子よ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今しもわれらに くだりたまえ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こころをきよめ 宮となして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今よりときわに すまいたまえ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204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ああベツレヘムよ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ああベツレヘムよ </dc:title>
  <dc:creator>mary</dc:creator>
  <cp:lastModifiedBy>mary</cp:lastModifiedBy>
  <cp:revision>6</cp:revision>
  <dcterms:created xsi:type="dcterms:W3CDTF">2021-09-13T17:55:26Z</dcterms:created>
  <dcterms:modified xsi:type="dcterms:W3CDTF">2021-09-14T17:03:10Z</dcterms:modified>
</cp:coreProperties>
</file>