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5BE77-2B5A-4671-A995-49CB1C80594D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683A2-0848-482F-BD2D-3058D52CC1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มื่อข้าฯเพ่งดูกางเขนประหลาด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20080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เมื่อ</a:t>
            </a:r>
            <a:r>
              <a:rPr lang="th-TH" b="1" dirty="0"/>
              <a:t>ข้าฯเพ่งดูกางเขนประหลาด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620688"/>
            <a:ext cx="3744416" cy="5018112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1.เมื่อข้าเพ่งดูกางเขนประหลาด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ที่พระเยซูทรงสิ้นชีวา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ทรัพย์สินในโลกข้าไม่สวาท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เมื่อเทียบกางเขนประเสริฐนักหนา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2.โปรดอย่าให้ข้าอวดอ้างโลกนี้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ขออวดถึงมรณาพระคริสต์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สิ่งของในโลกที่ข้าชอบชี้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มอบไว้หมดกับพระผู้พลีชีพ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3.เมื่อดูพระเศียรพระหัตถ์พระบาท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ความทุกข์และความรักหลั่งลงมา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ใครเคยทนทุกข์อันน่าอนาถ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หรือสวมหนามแทนมงกุฎโสภา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4.แม้เอาสมบัติทั้งสิ้นโลกา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น้อยนักถวายองค์พระผู้ไถ่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ความรักพระองค์ประเสริฐนักหนา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เรายอมถวายทั้งใจและกาย.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เมื่อข้าฯเพ่งดูกางเขนประหลาด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เมื่อข้าฯเพ่งดูกางเขนประหลาด</dc:title>
  <dc:creator>mary</dc:creator>
  <cp:lastModifiedBy>mary</cp:lastModifiedBy>
  <cp:revision>7</cp:revision>
  <dcterms:created xsi:type="dcterms:W3CDTF">2021-09-28T15:19:58Z</dcterms:created>
  <dcterms:modified xsi:type="dcterms:W3CDTF">2021-09-29T16:36:59Z</dcterms:modified>
</cp:coreProperties>
</file>