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372B-33B3-4F1F-A9F1-546492931EBD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631F-E191-4B32-8988-B8FF7448A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ื่อนคนบาปคือองค์พระเยซู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696744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เพื่อน</a:t>
            </a:r>
            <a:r>
              <a:rPr lang="th-TH" b="1" dirty="0"/>
              <a:t>คนบาปคือองค์พระเยซู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92888" cy="5184576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เพื่อนคนบาปคือองค์พระเยซู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ผู้คุ้มครองและทรงรักษา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แม้เพื่อนบ้านเบื่อหน่ายศัตรูชัง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แต่พระองค์ทรงรักข้าฯ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 อาเลลูยา ผู้ช่วยยิ่งใหญ่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พระเยซูผู้เป็นสหาย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ทรงคุ้มครองพ้นอันตราย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ทรงอยู่ด้วยจนวันสุดท้าย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2.ทรงช่วยชูกำลังคนอ่อนแอ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ข้าฯขออยู่ในอ้อมพระทรวง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ทรงเป็นห่วงเมื่อมารมาล่อลวง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ทรงยึดหน่วงจนข้าฯมีชัย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ทรงปลอบโยนเมื่อเราโศกเศร้าใจ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เมื่อมีทุกข์น้ำตาหลั่งไหล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ใจของเราแทบแยกสลายไป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แต่พระเยซูทรงอยู่ใกล้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4.ทรงพิทักษ์รักษาและนำข้าฯ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เมื่อต่อสู้ช่วยให้ใจกล้า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คราวเกิดทุกข์ไร้สุขใจมืดมัว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ข้าฯรู้แน่พระเจ้าอยู่ด้วย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เพื่อนคนบาปคือองค์พระเยซู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เพื่อนคนบาปคือองค์พระเยซู </dc:title>
  <dc:creator>mary</dc:creator>
  <cp:lastModifiedBy>mary</cp:lastModifiedBy>
  <cp:revision>7</cp:revision>
  <dcterms:created xsi:type="dcterms:W3CDTF">2021-08-17T15:46:32Z</dcterms:created>
  <dcterms:modified xsi:type="dcterms:W3CDTF">2021-09-20T20:02:44Z</dcterms:modified>
</cp:coreProperties>
</file>