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2ABE4-3C80-4D2C-B742-3AF1029FAD45}" type="datetimeFigureOut">
              <a:rPr lang="en-US" smtClean="0"/>
              <a:pPr/>
              <a:t>9/25/2021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3594A-2490-4DA1-8F3C-5452DDEC55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y Holy Spirit , Lord , Alon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งค์พระวิญญาณพระเจ้าเท่านั้น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8639"/>
            <a:ext cx="7560840" cy="576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องค์</a:t>
            </a:r>
            <a:r>
              <a:rPr lang="th-TH" b="1" dirty="0"/>
              <a:t>พระวิญญาณพระเจ้าเท่านั้น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908720"/>
            <a:ext cx="8136904" cy="5256584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1.องค์พระวิญญาณพระเจ้าเท่านั้น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ทรงช่วยบันดาบาลใจข้าฯ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ฤทธิ์เดชทำให้บริสุทธา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รักษาสะอาดแม่นมั่น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ขอพระวิญญาณแห่งความรัก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โปรดสถิตภายในใจ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ทรงชำระดวงจิตที่เฝ้าคอย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ทรงเจิมด้วยฤทธาวันนี้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2.องค์พระวิญญาณพระเจ้าเท่านั้น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ทรงให้ความรักหลั่งไหล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ฤทธิ์ของพระองค์ที่อยู่ภายใน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ก่อให้ไฟลุกในใจ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องค์พระวิญญาณสามารถนำมา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ให้ของประทานแก่ข้าฯ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เสียงตรัสพระองค์ปลอบโยนชื่นใจ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ให้ความกังวลหายไป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4.องค์พระวิญญาณขอได้ประทาน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พระคุณให้ข้าฯทุกวัน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ข้าฯเชื่อคอยอยู่ทรงโปรดลงมา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ชำระใจข้าฯเร็วพลัน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120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องค์พระวิญญาณพระเจ้าเท่านั้น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องค์พระวิญญาณพระเจ้าเท่านั้น </dc:title>
  <dc:creator>mary</dc:creator>
  <cp:lastModifiedBy>mary</cp:lastModifiedBy>
  <cp:revision>7</cp:revision>
  <dcterms:created xsi:type="dcterms:W3CDTF">2021-08-04T22:27:06Z</dcterms:created>
  <dcterms:modified xsi:type="dcterms:W3CDTF">2021-09-25T18:53:51Z</dcterms:modified>
</cp:coreProperties>
</file>