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DCE7-962C-492E-88EF-2CC7549C9865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3A12-F02E-447D-9FC2-8F390F6549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DCE7-962C-492E-88EF-2CC7549C9865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3A12-F02E-447D-9FC2-8F390F6549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DCE7-962C-492E-88EF-2CC7549C9865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3A12-F02E-447D-9FC2-8F390F6549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DCE7-962C-492E-88EF-2CC7549C9865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3A12-F02E-447D-9FC2-8F390F6549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DCE7-962C-492E-88EF-2CC7549C9865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3A12-F02E-447D-9FC2-8F390F6549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DCE7-962C-492E-88EF-2CC7549C9865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3A12-F02E-447D-9FC2-8F390F6549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DCE7-962C-492E-88EF-2CC7549C9865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3A12-F02E-447D-9FC2-8F390F6549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DCE7-962C-492E-88EF-2CC7549C9865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3A12-F02E-447D-9FC2-8F390F6549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DCE7-962C-492E-88EF-2CC7549C9865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3A12-F02E-447D-9FC2-8F390F6549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DCE7-962C-492E-88EF-2CC7549C9865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3A12-F02E-447D-9FC2-8F390F6549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DCE7-962C-492E-88EF-2CC7549C9865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D3A12-F02E-447D-9FC2-8F390F6549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EDCE7-962C-492E-88EF-2CC7549C9865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D3A12-F02E-447D-9FC2-8F390F65493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ight of the world is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สว่างแห่งโลกคือพระเยซู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99992" y="188640"/>
            <a:ext cx="4212976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สว่างแห่งโลก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คือพระเยซู</a:t>
            </a:r>
            <a:r>
              <a:rPr kumimoji="0" lang="th-TH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h-TH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79512" y="2244552"/>
            <a:ext cx="9289032" cy="4613448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1.ในโลกนี้ประกอบไปด้วยมืดแห่งความบาป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สว่างแห่งโลกคือพระเยซู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พระองค์ส่องในโลกเหมือนแสงแดดส่องวับวาบ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สว่างแห่งโลกคือพระเยซู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เชิญรับสว่างซึ่งส่องมาตรงแน่ว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บัดนี้อรุณได้ส่องแสงพราวแพรว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เมื่อก่อนตาบอด เดี๋ยวนี้ฉันเห็นแล้ว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สว่างแห่งโลกคือพระเยซู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2.ผู้เชื่อในพระเยซู ความมืดจะว่างเว้น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สว่างแห่งโลกคือพระเยซู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ประพฤติตามพระองค์จะได้เห็นทางชัดเจน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สว่างแห่งโลกคือพระเยซู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ผู้อยู่ในความมืด ตาของเขาก็มืดมัว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สว่างแห่งโลกคือพระเยซู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จงล้างตาตามรับสั่งจะเป็นสว่างทั่ว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สว่างแห่งโลกคือพระเยซู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4.ไม่มีแสงอาทิตย์ส่องอยู่ในเมืองสวรรค์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สว่างแห่งโลกคือพระเยซู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พระองค์เป็นสว่างในเมืองบนที่งามครัน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สว่างแห่งโลกคือพระเยซู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154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3</cp:revision>
  <dcterms:created xsi:type="dcterms:W3CDTF">2021-09-01T18:03:00Z</dcterms:created>
  <dcterms:modified xsi:type="dcterms:W3CDTF">2021-09-01T18:12:13Z</dcterms:modified>
</cp:coreProperties>
</file>