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142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443CE-8DB7-4F78-A097-AB770E6E507B}" type="datetimeFigureOut">
              <a:rPr lang="en-US" smtClean="0"/>
              <a:pPr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286BB-B773-4F0F-BAD9-B42F43F16C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443CE-8DB7-4F78-A097-AB770E6E507B}" type="datetimeFigureOut">
              <a:rPr lang="en-US" smtClean="0"/>
              <a:pPr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286BB-B773-4F0F-BAD9-B42F43F16C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443CE-8DB7-4F78-A097-AB770E6E507B}" type="datetimeFigureOut">
              <a:rPr lang="en-US" smtClean="0"/>
              <a:pPr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286BB-B773-4F0F-BAD9-B42F43F16C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443CE-8DB7-4F78-A097-AB770E6E507B}" type="datetimeFigureOut">
              <a:rPr lang="en-US" smtClean="0"/>
              <a:pPr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286BB-B773-4F0F-BAD9-B42F43F16C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443CE-8DB7-4F78-A097-AB770E6E507B}" type="datetimeFigureOut">
              <a:rPr lang="en-US" smtClean="0"/>
              <a:pPr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286BB-B773-4F0F-BAD9-B42F43F16C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443CE-8DB7-4F78-A097-AB770E6E507B}" type="datetimeFigureOut">
              <a:rPr lang="en-US" smtClean="0"/>
              <a:pPr/>
              <a:t>9/27/2021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286BB-B773-4F0F-BAD9-B42F43F16C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443CE-8DB7-4F78-A097-AB770E6E507B}" type="datetimeFigureOut">
              <a:rPr lang="en-US" smtClean="0"/>
              <a:pPr/>
              <a:t>9/27/2021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286BB-B773-4F0F-BAD9-B42F43F16C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443CE-8DB7-4F78-A097-AB770E6E507B}" type="datetimeFigureOut">
              <a:rPr lang="en-US" smtClean="0"/>
              <a:pPr/>
              <a:t>9/27/2021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286BB-B773-4F0F-BAD9-B42F43F16C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443CE-8DB7-4F78-A097-AB770E6E507B}" type="datetimeFigureOut">
              <a:rPr lang="en-US" smtClean="0"/>
              <a:pPr/>
              <a:t>9/27/2021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286BB-B773-4F0F-BAD9-B42F43F16C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443CE-8DB7-4F78-A097-AB770E6E507B}" type="datetimeFigureOut">
              <a:rPr lang="en-US" smtClean="0"/>
              <a:pPr/>
              <a:t>9/27/2021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286BB-B773-4F0F-BAD9-B42F43F16C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443CE-8DB7-4F78-A097-AB770E6E507B}" type="datetimeFigureOut">
              <a:rPr lang="en-US" smtClean="0"/>
              <a:pPr/>
              <a:t>9/27/2021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286BB-B773-4F0F-BAD9-B42F43F16C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7443CE-8DB7-4F78-A097-AB770E6E507B}" type="datetimeFigureOut">
              <a:rPr lang="en-US" smtClean="0"/>
              <a:pPr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1286BB-B773-4F0F-BAD9-B42F43F16C7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od sent His mighty power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ลุกช่วงโชติในใจข้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0"/>
            <a:ext cx="4536504" cy="5784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th-TH" b="1" dirty="0" smtClean="0"/>
              <a:t>ลุก</a:t>
            </a:r>
            <a:r>
              <a:rPr lang="th-TH" b="1" dirty="0"/>
              <a:t>ช่วงโชติในใจข้า</a:t>
            </a:r>
            <a:br>
              <a:rPr lang="th-TH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5616" y="764704"/>
            <a:ext cx="4968552" cy="4802088"/>
          </a:xfrm>
        </p:spPr>
        <p:txBody>
          <a:bodyPr>
            <a:noAutofit/>
          </a:bodyPr>
          <a:lstStyle/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1.พระเจ้าทรงโปรดประทาน อำนาจฤทธิ์เดชลงมา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เพื่อทรงพิทักษ์รักษา พระคุณทรงโปรดให้ข้าฯ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เมื่อพระวิญญาณลงมา เพื่อทรงเป็นผู้บัญชา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ความรักรุ่งเรืองนักหนา ลุกช่วงโชติในใจข้าฯ</a:t>
            </a: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ร้องรับ </a:t>
            </a:r>
            <a:r>
              <a:rPr lang="en-US" sz="16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ลุกช่วงโชติในใจข้าฯ ลุกช่วงโชติในใจข้าฯ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พระเพลิงแห่งฟ้าสวรรค์ ลุกช่วงโชติในใจข้าฯ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เมื่อพระวิญญาณลงมา ทุกคนสรรเสริญวันทา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พระเพลิงแห่งฟ้าสวรรค์ ลุกช่วงโชติในใจข้าฯ</a:t>
            </a: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2.ยืนอยู่ตรงหน้ากางเขน วางลงบนแท่นบูชา 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ยอมสักการบูชา ทุกสิ่งในชีวิตข้าฯ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พระองค์ทรงใช้หนี้ข้าฯ เรียกชื่อไพเราะนักหนา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พระเพลิงสวรรค์ลงมา บนเครื่องถวายบูชา</a:t>
            </a: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3.ไม่ใช่ความดีของข้าฯ แต่เป็นตามพระสัญญา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ยอมรับองค์พระบุตรา รอดโดยพระคุณนั้นนา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ถวายบทเพลงสรรเสริญ ร้องว่าอาเลลูยา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ความรักแผ่ทุกทิศ พระเพลิงลุกในใจข้าฯ 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169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ลุกช่วงโชติในใจข้า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ลุกช่วงโชติในใจข้า </dc:title>
  <dc:creator>mary</dc:creator>
  <cp:lastModifiedBy>mary</cp:lastModifiedBy>
  <cp:revision>9</cp:revision>
  <dcterms:created xsi:type="dcterms:W3CDTF">2021-08-04T22:33:23Z</dcterms:created>
  <dcterms:modified xsi:type="dcterms:W3CDTF">2021-09-27T18:25:27Z</dcterms:modified>
</cp:coreProperties>
</file>