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DDFF0-AFAB-4C10-B6C4-0AEF273423B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3470-E64E-4D33-A29A-12D386100A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ีบ้านหมู่น้อยชื่อเบธเลเฮม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มี</a:t>
            </a:r>
            <a:r>
              <a:rPr lang="th-TH" b="1" dirty="0"/>
              <a:t>บ้านหมู่น้อยชื่อเบธเลเฮม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692696"/>
            <a:ext cx="6660232" cy="4536504"/>
          </a:xfrm>
        </p:spPr>
        <p:txBody>
          <a:bodyPr numCol="2"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1.มีบ้านหมู่น้อยชื่อเบธเลเฮม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ความมืดปกคลุมหุ้มไว้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ชาวบ้านหลับไหลเงียบเชียบทั่วไป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ดาราเต็มนภาลัย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แต่ในเวลากลางคืนนั้น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ปรากฏดวงรัศมี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พระคริสต์เกิดมาตามพระสัญญา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ทำนายสำเร็จคราวนี้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2.พระคริสต์กุมารบังเกิดคืนนั้น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มารีย์ผู้เป็นมารดา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มีชาวสวรรค์ชุมนุมพร้อมกัน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เหล่าบริวารชาวฟ้า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ยามนั้นมีเสียงประกาศว่า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ผู้ช่วยทรงเกิดวันนี้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สรรเสริญพระเจ้ากษัตริย์ของเรา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ให้โลกปีติยินดี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3.ราตรีสงบราตรีสงัด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พระคริสต์เสด็จลงมา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เป็นพรสวรรค์ประเสริฐล้ำเลิศ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ประทานแก่ชาวโลกา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ไม่มีผู้ใดได้ยินเสียง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เมื่อพระองค์เสด็จมา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คนผิดคนบาปที่สารภาพ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พระองค์จะทรงเมตตา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4.พระองค์บังเกิดบ้านเบธเลเฮม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วันนี้ขอน้อมวันทา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ขอพระองค์โปรดอวยพรยกโทษ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สถิตในใจเหล่าข้าฯ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ขอโปรดชำระความผิดบาป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ให้บริสุทธิ์ผ่องใส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ในวันบังเกิดเป็นพรล้ำเลิศ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ปีติยินดีทั่วไป.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มีบ้านหมู่น้อยชื่อเบธเลเฮม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มีบ้านหมู่น้อยชื่อเบธเลเฮม </dc:title>
  <dc:creator>mary</dc:creator>
  <cp:lastModifiedBy>mary</cp:lastModifiedBy>
  <cp:revision>8</cp:revision>
  <dcterms:created xsi:type="dcterms:W3CDTF">2021-08-11T14:07:24Z</dcterms:created>
  <dcterms:modified xsi:type="dcterms:W3CDTF">2021-09-11T17:18:21Z</dcterms:modified>
</cp:coreProperties>
</file>