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EA48E-8771-4E6E-A72B-EA26C86CDB9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6B440-B147-4765-B506-E60D147242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d the Voice of Jesus S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ฯได้ยินเสียงพระเยซูตรัส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55272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ข้า</a:t>
            </a:r>
            <a:r>
              <a:rPr lang="th-TH" b="1" dirty="0"/>
              <a:t>ฯได้ยินเสียงพระเยซูตรัส 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836712"/>
            <a:ext cx="7416824" cy="5832648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1.ข้าฯได้ยินเสียงพระเยซูตรัส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“เชิญมาหยุดพักเป็นสุข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บรรดาคนอ่อนใจเพลียกลุ้มกลัด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จงพิงทรวงเราเปลื้องทุกข์”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ข้าฯจึงเข้าเฝ้าพระองค์ทันที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เมื่อคราวใจเพลีย เบื่อหน่าย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ได้พบที่พึ่งเชิดชูเดี๋ยวนี้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เป็นสุข เย็นใจ สบาย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2.ข้าฯได้ยินเสียงพระเยซูตรัส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“มาเถิด เราให้เปล่าๆ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ดื่มน้ำชีวิตอันใสดังแก้ว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ดื่มแล้วใจหายโศกเศร้า”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วันนี้ข้าฯขอเฝ้าพระเยซู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และดื่มน้ำแห่งชีวิต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ดื่มแล้วหายอยาก ทั้งใจยินดี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เพราะไม่ต้องตายเป็นนิจ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3.ข้าฯได้ยินเสียงพระเยซูตรัส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“เราเป็นสว่างโลกนี้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เงยหน้าดูเรา ความทุกข์โศกเศร้า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กลายเป็นความสุขยินดี”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เมื่อข้าฯเงยหน้าดูพระเยซู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ข้าฯได้เห็นรัศมี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ข้าฯเดินอยู่ในสว่างชีวิต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และเดินตลอดชีวี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157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ข้าฯได้ยินเสียงพระเยซูตรัส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ข้าฯได้ยินเสียงพระเยซูตรัส  </dc:title>
  <dc:creator>mary</dc:creator>
  <cp:lastModifiedBy>mary</cp:lastModifiedBy>
  <cp:revision>6</cp:revision>
  <dcterms:created xsi:type="dcterms:W3CDTF">2021-09-09T13:52:06Z</dcterms:created>
  <dcterms:modified xsi:type="dcterms:W3CDTF">2021-09-09T16:02:34Z</dcterms:modified>
</cp:coreProperties>
</file>