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F59CB-3481-4725-BAE0-85771C534D78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200A5-B6DB-4EA3-A458-03580225A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F59CB-3481-4725-BAE0-85771C534D78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200A5-B6DB-4EA3-A458-03580225A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F59CB-3481-4725-BAE0-85771C534D78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200A5-B6DB-4EA3-A458-03580225A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F59CB-3481-4725-BAE0-85771C534D78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200A5-B6DB-4EA3-A458-03580225A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F59CB-3481-4725-BAE0-85771C534D78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200A5-B6DB-4EA3-A458-03580225A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F59CB-3481-4725-BAE0-85771C534D78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200A5-B6DB-4EA3-A458-03580225A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F59CB-3481-4725-BAE0-85771C534D78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200A5-B6DB-4EA3-A458-03580225A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F59CB-3481-4725-BAE0-85771C534D78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200A5-B6DB-4EA3-A458-03580225A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F59CB-3481-4725-BAE0-85771C534D78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200A5-B6DB-4EA3-A458-03580225A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F59CB-3481-4725-BAE0-85771C534D78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200A5-B6DB-4EA3-A458-03580225A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F59CB-3481-4725-BAE0-85771C534D78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200A5-B6DB-4EA3-A458-03580225A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F59CB-3481-4725-BAE0-85771C534D78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200A5-B6DB-4EA3-A458-03580225A5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달려 죽은 십자가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hathwa Prabhu Marich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0"/>
            <a:ext cx="4536504" cy="767135"/>
          </a:xfrm>
        </p:spPr>
        <p:txBody>
          <a:bodyPr>
            <a:noAutofit/>
          </a:bodyPr>
          <a:lstStyle/>
          <a:p>
            <a:r>
              <a:rPr lang="en-US" sz="2800" b="1" cap="small" dirty="0" smtClean="0"/>
              <a:t/>
            </a:r>
            <a:br>
              <a:rPr lang="en-US" sz="2800" b="1" cap="small" dirty="0" smtClean="0"/>
            </a:br>
            <a:r>
              <a:rPr lang="en-US" sz="2800" b="1" cap="small" dirty="0" smtClean="0"/>
              <a:t/>
            </a:r>
            <a:br>
              <a:rPr lang="en-US" sz="2800" b="1" cap="small" dirty="0" smtClean="0"/>
            </a:br>
            <a:r>
              <a:rPr lang="ml-IN" sz="2800" b="1" cap="small" dirty="0" smtClean="0"/>
              <a:t>മഹത്വ </a:t>
            </a:r>
            <a:r>
              <a:rPr lang="ml-IN" sz="2800" b="1" cap="small" dirty="0"/>
              <a:t>പ്രഭു </a:t>
            </a:r>
            <a:r>
              <a:rPr lang="ml-IN" sz="2800" b="1" cap="small" dirty="0" smtClean="0"/>
              <a:t>മരിച്ച</a:t>
            </a:r>
            <a:r>
              <a:rPr lang="en-US" sz="2800" b="1" cap="small" dirty="0" smtClean="0"/>
              <a:t/>
            </a:r>
            <a:br>
              <a:rPr lang="en-US" sz="2800" b="1" cap="small" dirty="0" smtClean="0"/>
            </a:br>
            <a:r>
              <a:rPr lang="en-US" sz="2800" b="1" dirty="0" err="1" smtClean="0"/>
              <a:t>Mahathwa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Prabhu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Maricha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ml-IN" sz="2800" b="1" cap="small" dirty="0"/>
              <a:t/>
            </a:r>
            <a:br>
              <a:rPr lang="ml-IN" sz="2800" b="1" cap="small" dirty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832" y="3617640"/>
            <a:ext cx="6084168" cy="3240360"/>
          </a:xfrm>
        </p:spPr>
        <p:txBody>
          <a:bodyPr numCol="2">
            <a:noAutofit/>
          </a:bodyPr>
          <a:lstStyle/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മഹത്വ പ്രഭു മരിച്ച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ആശ്ചര്യ ക്രൂശെ നോക്കി ഞാൻ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ഈ ലോക ലാഭ ഡംഭങ്ങൾ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നഷ്ടം നിന്ദ്യം എന്നെണ്ണുന്നേൻ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പ്രശംസ ഒന്നു മാത്രമേ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ക്രിസ്തേശുവിൻ മൃത്യു തന്നെ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ചിറ്റിമ്പകാര്യം സർവ്വവും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രക്തത്തിന്നായ് വിടുന്നേൻ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തൃക്കാൽകരം ശിരസ്സിൽ നി-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ന്നൊഴുകുന്നേ സ്നേഹം ദുഃഖം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ഇവയിൻ ബന്ധം അത്ഭുതം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മുൾമുടിയോ അതി ശ്രേഷ്ഠം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രക്താംബരം പോൽ തൻ അങ്കി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കാൽവരി ക്രൂശിൽ </a:t>
            </a:r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ങ്ങുന്നേൻ</a:t>
            </a:r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ലൗകീക മോഹം വിട്ടോടി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നിന്ദ്യമതെന്നു എണ്ണൂന്നേൻ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പ്രപഞ്ചം ആകെ നേടി ഞാൻ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ത്യജിക്കിലും മതിയാകാ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ഈ ദിവ്യ സ്നേഹത്തിനു ഞാൻ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എന്നെ മുറ്റും നൽകീടേണം.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പാപിക്കു രക്ഷ നേടീടാൻ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പീഠകളേറ്റം താനേറ്റു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നന്ദിയും സ്തോത്രവും പാടീടും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മർ-ത്യഗണങ്ങൾ എന്നാളും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059832" y="980728"/>
            <a:ext cx="6228184" cy="230425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Mahathwa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prabhu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maricha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Ascharya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krooshil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nooki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loka’dambhangal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Nashtam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ninnyam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enne’nnunnen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lvl="0">
              <a:spcBef>
                <a:spcPct val="20000"/>
              </a:spcBef>
            </a:pP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Prashamsa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mathrame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Kristheshuvin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mruthyu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thane</a:t>
            </a:r>
          </a:p>
          <a:p>
            <a:pPr lvl="0">
              <a:spcBef>
                <a:spcPct val="20000"/>
              </a:spcBef>
            </a:pP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Chittimba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kaaryam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sarvavum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rakthathinai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vidunnen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lvl="0">
              <a:spcBef>
                <a:spcPct val="20000"/>
              </a:spcBef>
            </a:pP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Thrukalkaram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shirasil’ninne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Ozhukunne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sneham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dukham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Evayin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albhutham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mudiyo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shreshtam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lvl="0">
              <a:spcBef>
                <a:spcPct val="20000"/>
              </a:spcBef>
            </a:pP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Prapancham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Thyajikkilum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matthiyaka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divya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snehathinu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Enne’muttum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nalkeedenam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;-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133</Words>
  <Application>Microsoft Office PowerPoint</Application>
  <PresentationFormat>On-screen Show (4:3)</PresentationFormat>
  <Paragraphs>49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മഹത്വ പ്രഭു മരിച്ച Mahathwa Prabhu Maricha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മഹത്വ പ്രഭു മരിച്ച </dc:title>
  <dc:creator>mary</dc:creator>
  <cp:lastModifiedBy>mary</cp:lastModifiedBy>
  <cp:revision>6</cp:revision>
  <dcterms:created xsi:type="dcterms:W3CDTF">2021-03-23T15:32:34Z</dcterms:created>
  <dcterms:modified xsi:type="dcterms:W3CDTF">2021-09-30T17:38:39Z</dcterms:modified>
</cp:coreProperties>
</file>