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45A07-AD32-4220-96EB-544901AD63DA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C0A84-379C-4378-8DDA-0A618CB5E3B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ing the Mighty Power of God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ഞാൻ ദൈവത്തിന്റെ മഹാശക്തി പാടുന്നു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79512" y="404664"/>
            <a:ext cx="8784976" cy="5064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en-US" sz="25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ml-IN" sz="25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ഞാൻ ദൈവത്തിന്റെ മഹാശക്തി പാടുന്നു</a:t>
            </a:r>
            <a:br>
              <a:rPr kumimoji="0" lang="ml-IN" sz="2500" b="1" i="0" u="none" strike="noStrike" kern="1200" cap="sm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3528" y="1268760"/>
            <a:ext cx="6624736" cy="46805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പർവ്വതങ്ങളെ സൃഷ്ടിച്ച ദൈവത്തെ പാടും ഞാൻ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ആഴിയെ മുറ്റും നിർമ്മിച്ചോൻ വാനത്തെ വാർത്തവൻ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സൂര്യനെ കൽപ്പിച്ചാക്കിയ ജ്ഞാനത്തെ വാഴ്ത്തും ഞാൻ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ചന്ദ്രനും നക്ഷത്രങ്ങളും തൻ ആജ്ഞ കേൾക്കുന്നു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l-IN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ആഹാരം ഭൂവിൽ നിറച്ച തൻ നന്മയെ വാഴ്ത്താം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ജീവജാലത്തെ സൃഷ്ടിച്ചു താൻ നല്ലതെന്നോതി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നോക്കുന്നിടം ഞാൻ എല്ലാമേ നിൻ സൃഷ്ടി അത്ഭുതം!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വാനത്തിലും ഭൂ എല്ലാമേ കാണ്മൂ ഞാൻ നിൻ നന്മ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ml-IN" sz="1600" b="1" i="0" u="none" strike="noStrike" kern="1200" cap="none" spc="0" normalizeH="0" baseline="0" noProof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നിൻ മഹത്വം ഘോഷിക്കാത്ത പുല്ലില്ല പൂവ്വില്ല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കൊടുങ്കാറ്റും മേഘങ്ങളും തൻ ആജ്ഞ കേൾക്കുന്നു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നിൻ ശ്വാസം പേറും സൃഷ്ടിയെ നീ കരുതീടുന്നു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ml-IN" sz="1600" b="1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ഭൂവറ്റം പോയ് ഞാൻ പാർത്താലും നിൻ കണ്‍കൾ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mary</dc:creator>
  <cp:lastModifiedBy>mary</cp:lastModifiedBy>
  <cp:revision>1</cp:revision>
  <dcterms:created xsi:type="dcterms:W3CDTF">2021-09-27T18:14:59Z</dcterms:created>
  <dcterms:modified xsi:type="dcterms:W3CDTF">2021-09-27T18:15:45Z</dcterms:modified>
</cp:coreProperties>
</file>