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A980-4BB3-4E2B-A3FA-2BBFC3D663BB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F04A3-A992-4ECA-A77E-935B2212D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A980-4BB3-4E2B-A3FA-2BBFC3D663BB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F04A3-A992-4ECA-A77E-935B2212D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A980-4BB3-4E2B-A3FA-2BBFC3D663BB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F04A3-A992-4ECA-A77E-935B2212D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A980-4BB3-4E2B-A3FA-2BBFC3D663BB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F04A3-A992-4ECA-A77E-935B2212D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A980-4BB3-4E2B-A3FA-2BBFC3D663BB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F04A3-A992-4ECA-A77E-935B2212D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A980-4BB3-4E2B-A3FA-2BBFC3D663BB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F04A3-A992-4ECA-A77E-935B2212D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A980-4BB3-4E2B-A3FA-2BBFC3D663BB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F04A3-A992-4ECA-A77E-935B2212D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A980-4BB3-4E2B-A3FA-2BBFC3D663BB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F04A3-A992-4ECA-A77E-935B2212D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A980-4BB3-4E2B-A3FA-2BBFC3D663BB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F04A3-A992-4ECA-A77E-935B2212D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A980-4BB3-4E2B-A3FA-2BBFC3D663BB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F04A3-A992-4ECA-A77E-935B2212D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A980-4BB3-4E2B-A3FA-2BBFC3D663BB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F04A3-A992-4ECA-A77E-935B2212D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9A980-4BB3-4E2B-A3FA-2BBFC3D663BB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F04A3-A992-4ECA-A77E-935B2212DF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Little Town of Bethlehem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kleines Städtchen Bethlehem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6633"/>
            <a:ext cx="9144000" cy="576063"/>
          </a:xfrm>
        </p:spPr>
        <p:txBody>
          <a:bodyPr>
            <a:noAutofit/>
          </a:bodyPr>
          <a:lstStyle/>
          <a:p>
            <a:r>
              <a:rPr lang="en-US" sz="2300" b="1" cap="small" dirty="0" smtClean="0"/>
              <a:t/>
            </a:r>
            <a:br>
              <a:rPr lang="en-US" sz="2300" b="1" cap="small" dirty="0" smtClean="0"/>
            </a:br>
            <a:r>
              <a:rPr lang="ml-IN" sz="2300" b="1" cap="small" dirty="0" smtClean="0"/>
              <a:t>ഓ </a:t>
            </a:r>
            <a:r>
              <a:rPr lang="ml-IN" sz="2300" b="1" cap="small" dirty="0"/>
              <a:t>ബേത്ത് ലഹേം ആ രാത്രിയില്‍ എത്ര മനോഹരം</a:t>
            </a:r>
            <a:br>
              <a:rPr lang="ml-IN" sz="2300" b="1" cap="small" dirty="0"/>
            </a:br>
            <a:endParaRPr lang="en-US" sz="2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23928" y="908720"/>
            <a:ext cx="5040560" cy="4154016"/>
          </a:xfrm>
        </p:spPr>
        <p:txBody>
          <a:bodyPr>
            <a:noAutofit/>
          </a:bodyPr>
          <a:lstStyle/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ഓ ബേത്ത് ലഹേം ആ രാത്രിയില്‍ എത്ര മനോഹരം!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മേല്‍ നിന്നു താര ശോഭയില്‍ മുങ്ങി ഉറക്കമായ്‌—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നിത്യമായ പ്രകാശം പാതയില്‍ തെളിഞ്ഞു,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 രാത്രിയില്‍ നിരാശ പോയ്‌ നിന്നില്‍ പ്രത്യാശയായ്‌.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ഭൂ-മര്‍ത്യര്‍ മയങ്ങീടുമ്പോള്‍ ക്രിസ്തു ഭൂ-ജാതനായ്,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മേല്‍ ദൂത വൃന്ദം ആമോദാല്‍ പറന്നു കാവലായ്.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പ്രഭാത താരകങ്ങള്‍ ജനനം ഘോഷിച്ചു,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മര്‍ത്ത്യര്‍ക്കു ശാന്തി സന്തോഷം മഹത്വം രാജനു.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എത്ര എത്ര രഹസ്യമായ് ഈ ദാനം ലഭ്യമായ്!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മാനവ ഹൃത്തിന്നാമോദം ദൈവത്തിന്‍ ദാനമാം.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പാപികള്‍ അറിഞ്ഞീടാ തന്‍ ആഗമനത്തെ—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താഴ്മയുള്ളോര്‍ എതിരേല്‍ക്കും ക്രിസ്തു വന്നീടുമ്പോള്‍.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പൈതങ്ങള്‍ മോദാല്‍ വാഴ്ത്തുന്നു ദിവ്യമാം പൈതലെ,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‘കഷ്ടത’ യാചിച്ചീടുന്നു, മേരിയിന്‍ സൂനുവെ.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‘ദയ’ കാത്തു നില്‍ക്കു-ന്നു ‘വിശ്വാസം’ വാതില്‍ക്കല്‍,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രാത്രിക്കന്ത്യം വരുത്തുന്നു, ക്രിസ്തു തന്‍ ജനനം.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യാചിക്കുന്നെങ്ങള്‍, വരിക ബേത്ത്ലഹേം പൈതലെ—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ജനിക്കെങ്ങള്‍ ഹൃദയത്തില്‍, മോചിക്ക പാപങ്ങള്‍.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ദൂതര്‍ തന്‍ ഗാനം കേള്‍പ്പൂ: സന്തോഷം ഈ ഭൂമൌ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രാജന്‍ ഇമ്മാനുവേലനെ, ആവസിക്കെങ്ങളില്‍.</a:t>
            </a:r>
            <a:endParaRPr lang="en-US" sz="1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128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ഓ ബേത്ത് ലഹേം ആ രാത്രിയില്‍ എത്ര മനോഹരം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ഓ ബേത്ത് ലഹേം ആ രാത്രിയില്‍ എത്ര മനോഹരം </dc:title>
  <dc:creator>mary</dc:creator>
  <cp:lastModifiedBy>mary</cp:lastModifiedBy>
  <cp:revision>4</cp:revision>
  <dcterms:created xsi:type="dcterms:W3CDTF">2021-09-10T16:30:24Z</dcterms:created>
  <dcterms:modified xsi:type="dcterms:W3CDTF">2021-09-12T21:48:28Z</dcterms:modified>
</cp:coreProperties>
</file>