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31211-5723-4558-817B-3C357A4F0ADA}" type="datetimeFigureOut">
              <a:rPr lang="en-US" smtClean="0"/>
              <a:pPr/>
              <a:t>9/6/2021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C617E-6C0A-42E5-81F9-B5DFF76EE5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ആദിത്യൻ ഉദിച്ചീടുന്ന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272808" cy="794519"/>
          </a:xfrm>
        </p:spPr>
        <p:txBody>
          <a:bodyPr>
            <a:normAutofit fontScale="90000"/>
          </a:bodyPr>
          <a:lstStyle/>
          <a:p>
            <a:r>
              <a:rPr lang="ml-IN" dirty="0" smtClean="0"/>
              <a:t> </a:t>
            </a:r>
            <a:r>
              <a:rPr lang="ml-IN" b="1" dirty="0" smtClean="0"/>
              <a:t>ആദിത്യൻ ഉദിച്ചീടുന്ന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23570" y="1268760"/>
            <a:ext cx="9324528" cy="460851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ml-IN" sz="1700" b="1" dirty="0" smtClean="0"/>
              <a:t>1. ആദിത്യൻ ഉദിച്ചീടുന്ന</a:t>
            </a:r>
          </a:p>
          <a:p>
            <a:r>
              <a:rPr lang="ml-IN" sz="1700" b="1" dirty="0" smtClean="0"/>
              <a:t>ദേശങ്ങളിലെല്ലാം യേശു</a:t>
            </a:r>
          </a:p>
          <a:p>
            <a:r>
              <a:rPr lang="ml-IN" sz="1700" b="1" dirty="0" smtClean="0"/>
              <a:t>അന്തമില്ലാത്തൊരു രാജ്യം</a:t>
            </a:r>
          </a:p>
          <a:p>
            <a:r>
              <a:rPr lang="ml-IN" sz="1700" b="1" dirty="0" smtClean="0"/>
              <a:t>സ്ഥാപിച്ചു വാഴും എന്നേക്കും</a:t>
            </a:r>
          </a:p>
          <a:p>
            <a:endParaRPr lang="en-US" sz="1700" b="1" dirty="0" smtClean="0"/>
          </a:p>
          <a:p>
            <a:endParaRPr lang="ml-IN" sz="1700" b="1" dirty="0" smtClean="0"/>
          </a:p>
          <a:p>
            <a:r>
              <a:rPr lang="ml-IN" sz="1700" b="1" dirty="0" smtClean="0"/>
              <a:t>2. നാനാ ദേശക്കാരെല്ലാരും</a:t>
            </a:r>
          </a:p>
          <a:p>
            <a:r>
              <a:rPr lang="ml-IN" sz="1700" b="1" dirty="0" smtClean="0"/>
              <a:t>തൻ സ്നേഹത്തിൽ സ്തുതിപാടും</a:t>
            </a:r>
          </a:p>
          <a:p>
            <a:r>
              <a:rPr lang="ml-IN" sz="1700" b="1" dirty="0" smtClean="0"/>
              <a:t>പൈതങ്ങൾക്കൂടെ ഘോഷിക്കും</a:t>
            </a:r>
          </a:p>
          <a:p>
            <a:r>
              <a:rPr lang="ml-IN" sz="1700" b="1" dirty="0" smtClean="0"/>
              <a:t>വിശേഷമാം തൻ നാമത്തെ</a:t>
            </a:r>
          </a:p>
          <a:p>
            <a:endParaRPr lang="en-US" sz="1700" b="1" dirty="0" smtClean="0"/>
          </a:p>
          <a:p>
            <a:endParaRPr lang="ml-IN" sz="1700" b="1" dirty="0" smtClean="0"/>
          </a:p>
          <a:p>
            <a:r>
              <a:rPr lang="ml-IN" sz="1700" b="1" dirty="0" smtClean="0"/>
              <a:t>3. യാചനകൾ സ്തോത്രമെല്ലാം</a:t>
            </a:r>
          </a:p>
          <a:p>
            <a:r>
              <a:rPr lang="ml-IN" sz="1700" b="1" dirty="0" smtClean="0"/>
              <a:t>തൻ നാമത്തിൽ ഉയർന്നീടും</a:t>
            </a:r>
          </a:p>
          <a:p>
            <a:r>
              <a:rPr lang="ml-IN" sz="1700" b="1" dirty="0" smtClean="0"/>
              <a:t>നാനാജനം വണങ്ങീടും</a:t>
            </a:r>
          </a:p>
          <a:p>
            <a:r>
              <a:rPr lang="ml-IN" sz="1700" b="1" dirty="0" smtClean="0"/>
              <a:t>രാജാധിരാജൻ കർത്തനെ</a:t>
            </a:r>
          </a:p>
          <a:p>
            <a:endParaRPr lang="ml-IN" sz="1700" b="1" dirty="0" smtClean="0"/>
          </a:p>
          <a:p>
            <a:r>
              <a:rPr lang="ml-IN" sz="1700" b="1" dirty="0" smtClean="0"/>
              <a:t>4. വേദനക്ളേശം പാപവും</a:t>
            </a:r>
          </a:p>
          <a:p>
            <a:r>
              <a:rPr lang="ml-IN" sz="1700" b="1" dirty="0" smtClean="0"/>
              <a:t>പോകും അശേഷം എന്നേക്കും</a:t>
            </a:r>
          </a:p>
          <a:p>
            <a:r>
              <a:rPr lang="ml-IN" sz="1700" b="1" dirty="0" smtClean="0"/>
              <a:t>സ്വാതന്ത്രം ഭാഗ്യം പൂർണ്ണത</a:t>
            </a:r>
          </a:p>
          <a:p>
            <a:r>
              <a:rPr lang="ml-IN" sz="1700" b="1" dirty="0" smtClean="0"/>
              <a:t>എല്ലാവർക്കും ലഭിച്ചീടും</a:t>
            </a:r>
          </a:p>
          <a:p>
            <a:endParaRPr lang="en-US" sz="1700" b="1" dirty="0" smtClean="0"/>
          </a:p>
          <a:p>
            <a:endParaRPr lang="ml-IN" sz="1700" b="1" dirty="0" smtClean="0"/>
          </a:p>
          <a:p>
            <a:r>
              <a:rPr lang="ml-IN" sz="1700" b="1" dirty="0" smtClean="0"/>
              <a:t>5. ലോകർ വരട്ടെ തൻ മുൻപിൽ</a:t>
            </a:r>
          </a:p>
          <a:p>
            <a:r>
              <a:rPr lang="ml-IN" sz="1700" b="1" dirty="0" smtClean="0"/>
              <a:t>സ്തുതി സ്തോത്രത്തോടു കൂടെ</a:t>
            </a:r>
          </a:p>
          <a:p>
            <a:r>
              <a:rPr lang="ml-IN" sz="1700" b="1" dirty="0" smtClean="0"/>
              <a:t>മേൽ ലോകസൈന്യം പാടട്ടെ</a:t>
            </a:r>
          </a:p>
          <a:p>
            <a:r>
              <a:rPr lang="ml-IN" sz="1700" b="1" dirty="0" smtClean="0"/>
              <a:t>ഭൂമി ചൊല്ലീടട്ടെ ‘ആമേൻ’</a:t>
            </a:r>
            <a:endParaRPr lang="en-US" sz="1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66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ആദിത്യൻ ഉദിച്ചീടുന്ന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ആദിത്യൻ ഉദിച്ചീടുന്ന </dc:title>
  <dc:creator>mary</dc:creator>
  <cp:lastModifiedBy>mary</cp:lastModifiedBy>
  <cp:revision>7</cp:revision>
  <dcterms:created xsi:type="dcterms:W3CDTF">2021-09-05T21:19:13Z</dcterms:created>
  <dcterms:modified xsi:type="dcterms:W3CDTF">2021-09-06T17:30:46Z</dcterms:modified>
</cp:coreProperties>
</file>