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D407-3CFD-4E03-99F7-0F5296B26D5E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3815-4A53-4FA4-A945-3DBAE63F7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D407-3CFD-4E03-99F7-0F5296B26D5E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3815-4A53-4FA4-A945-3DBAE63F7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D407-3CFD-4E03-99F7-0F5296B26D5E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3815-4A53-4FA4-A945-3DBAE63F7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D407-3CFD-4E03-99F7-0F5296B26D5E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3815-4A53-4FA4-A945-3DBAE63F7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D407-3CFD-4E03-99F7-0F5296B26D5E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3815-4A53-4FA4-A945-3DBAE63F7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D407-3CFD-4E03-99F7-0F5296B26D5E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3815-4A53-4FA4-A945-3DBAE63F7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D407-3CFD-4E03-99F7-0F5296B26D5E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3815-4A53-4FA4-A945-3DBAE63F7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D407-3CFD-4E03-99F7-0F5296B26D5E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3815-4A53-4FA4-A945-3DBAE63F7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D407-3CFD-4E03-99F7-0F5296B26D5E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3815-4A53-4FA4-A945-3DBAE63F7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D407-3CFD-4E03-99F7-0F5296B26D5E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3815-4A53-4FA4-A945-3DBAE63F7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D407-3CFD-4E03-99F7-0F5296B26D5E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E3815-4A53-4FA4-A945-3DBAE63F7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AD407-3CFD-4E03-99F7-0F5296B26D5E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E3815-4A53-4FA4-A945-3DBAE63F75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கலோன் கதிர்போலும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560840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a-IN" b="1" dirty="0" smtClean="0"/>
              <a:t>பகலோன் </a:t>
            </a:r>
            <a:r>
              <a:rPr lang="ta-IN" b="1" dirty="0"/>
              <a:t>கதிர்போலுமே</a:t>
            </a:r>
            <a:r>
              <a:rPr lang="ta-IN" dirty="0"/>
              <a:t/>
            </a:r>
            <a:br>
              <a:rPr lang="ta-I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600" y="1340768"/>
            <a:ext cx="9144000" cy="3600400"/>
          </a:xfrm>
        </p:spPr>
        <p:txBody>
          <a:bodyPr numCol="2">
            <a:noAutofit/>
          </a:bodyPr>
          <a:lstStyle/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பகலோன் கதிர்போலுமே</a:t>
            </a: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இயேசுவின் ராஜரீகமே</a:t>
            </a: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பூலோகத்தில் வியாபிக்கும்</a:t>
            </a: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நீடூழி காலம் வர்த்திக்கும்.</a:t>
            </a:r>
          </a:p>
          <a:p>
            <a:pPr algn="l"/>
            <a:endParaRPr lang="en-US" altLang="ko-K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altLang="ko-K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பற்பல ஜாதி தேசத்தார்</a:t>
            </a: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அற்புத அன்பைப் போற்றுவார் ;</a:t>
            </a: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பாலரும் இன்ப ஓசையாய்</a:t>
            </a: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ஆராதிப்பார் சந்தோஷமாய்.</a:t>
            </a:r>
          </a:p>
          <a:p>
            <a:pPr algn="l"/>
            <a:endParaRPr lang="en-US" altLang="ko-K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நல் மீட்பர் ராஜ்யம் எங்குமே</a:t>
            </a: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சிரேஷ்ட பாக்கியம் தங்குமே;</a:t>
            </a: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துன்புற்றோர் ஆறித் தேறுவார்,</a:t>
            </a: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திக்கற்றோர் வாழ்ந்து பூரிப்பார்.</a:t>
            </a:r>
          </a:p>
          <a:p>
            <a:pPr algn="l"/>
            <a:endParaRPr lang="en-US" altLang="ko-K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altLang="ko-K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பூலோக மாந்தர் யாவரும்</a:t>
            </a: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வானோரின் சேனைத் திரளும்</a:t>
            </a: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சாஷ்டாங்கம் செய்து போற்றுவார்,</a:t>
            </a:r>
          </a:p>
          <a:p>
            <a:pPr algn="l"/>
            <a:r>
              <a:rPr lang="ta-IN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“நீர் வாழ்க, ராயரே” என்பர்.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பகலோன் கதிர்போலுமே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பகலோன் கதிர்போலுமே </dc:title>
  <dc:creator>mary</dc:creator>
  <cp:lastModifiedBy>mary</cp:lastModifiedBy>
  <cp:revision>5</cp:revision>
  <dcterms:created xsi:type="dcterms:W3CDTF">2021-09-05T21:47:22Z</dcterms:created>
  <dcterms:modified xsi:type="dcterms:W3CDTF">2021-09-06T17:15:39Z</dcterms:modified>
</cp:coreProperties>
</file>