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39D68-1699-4A1A-95A6-A7EC6DAF5726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7510B-CAEE-40A1-A0EC-E4197E1900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सलीब पर जब मैं करता ध्या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04664"/>
            <a:ext cx="6624736" cy="360040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सलीब पर जब मैं करता ध्यान</a:t>
            </a:r>
            <a:endParaRPr lang="hi-IN" dirty="0"/>
          </a:p>
        </p:txBody>
      </p:sp>
      <p:sp>
        <p:nvSpPr>
          <p:cNvPr id="4" name="Rectangle 3"/>
          <p:cNvSpPr/>
          <p:nvPr/>
        </p:nvSpPr>
        <p:spPr>
          <a:xfrm>
            <a:off x="1547664" y="1628800"/>
            <a:ext cx="64807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सलीब पर जब मैं करता ध्यान, कि मुआ उस पर रब-उल-नूर</a:t>
            </a:r>
          </a:p>
          <a:p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सब नफे गिनूंगा नुकसान, तहकीर भी करूं सब गरूर.</a:t>
            </a:r>
          </a:p>
          <a:p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 हो कि फख़र करूं अब, सिवा सलीब पर येसु की</a:t>
            </a:r>
          </a:p>
          <a:p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दुनयावी कीमती तोहफे सब, छोड़ दूंगा खातिर येसु की.</a:t>
            </a:r>
          </a:p>
          <a:p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देख उसके सर पर ताज खारदार, हाथ, पांव, पसली घायल है</a:t>
            </a:r>
          </a:p>
          <a:p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यह कैसा दुख और कैसा प्यार, इस प्यार के क्यों न कायल हों.</a:t>
            </a:r>
          </a:p>
          <a:p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गर तुझे देऊं कुल जहान, तो ऐ शफीक खून बहा</a:t>
            </a:r>
          </a:p>
          <a:p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बस आपकी कुल बा-दिल-ओ-जां, गुज़ारता हूं खुदा-बन्दा.</a:t>
            </a:r>
          </a:p>
          <a:p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मसीह ने सहा दुख जिससे, तां बचें सारे आदमज़ाद</a:t>
            </a:r>
          </a:p>
          <a:p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हो हम्द सब ख़ून खरीदों से, अभी और अब्द उल-आबाद.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123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सलीब पर जब मैं करता ध्यान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सलीब पर जब मैं करता ध्यान</dc:title>
  <dc:creator>mary</dc:creator>
  <cp:lastModifiedBy>mary</cp:lastModifiedBy>
  <cp:revision>15</cp:revision>
  <dcterms:created xsi:type="dcterms:W3CDTF">2021-03-23T15:33:31Z</dcterms:created>
  <dcterms:modified xsi:type="dcterms:W3CDTF">2021-09-30T18:07:31Z</dcterms:modified>
</cp:coreProperties>
</file>